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9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29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73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srgbClr val="6F6F6F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srgbClr val="6F6F6F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33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294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srgbClr val="6F6F6F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srgbClr val="6F6F6F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1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57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6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0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0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6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7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3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3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3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0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4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70DFB99-29D9-4480-A3EC-8FDC63E309D8}" type="datetimeFigureOut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7004E22-5CFA-4521-A4A4-5FFBB0406EE5}" type="slidenum">
              <a:rPr lang="fr-FR" smtClean="0">
                <a:solidFill>
                  <a:prstClr val="white">
                    <a:lumMod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073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4379040" y="1771467"/>
            <a:ext cx="3301136" cy="2305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chilly" dir="t">
              <a:rot lat="0" lon="0" rev="8400000"/>
            </a:lightRig>
          </a:scene3d>
          <a:sp3d>
            <a:bevelT w="1905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653683" y="2263514"/>
            <a:ext cx="2810469" cy="1538883"/>
          </a:xfrm>
          <a:prstGeom prst="rect">
            <a:avLst/>
          </a:prstGeom>
          <a:noFill/>
        </p:spPr>
        <p:txBody>
          <a:bodyPr wrap="none" rtlCol="0" anchor="ctr" anchorCtr="0">
            <a:prstTxWarp prst="textButton">
              <a:avLst/>
            </a:prstTxWarp>
            <a:spAutoFit/>
          </a:bodyPr>
          <a:lstStyle/>
          <a:p>
            <a:pPr algn="ctr"/>
            <a:r>
              <a:rPr lang="fr-FR" sz="4800" spc="300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ooper Black" panose="0208090404030B020404" pitchFamily="18" charset="0"/>
              </a:rPr>
              <a:t>La Puce</a:t>
            </a:r>
          </a:p>
          <a:p>
            <a:pPr algn="ctr"/>
            <a:endParaRPr lang="fr-FR" spc="300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Cooper Black" panose="0208090404030B020404" pitchFamily="18" charset="0"/>
            </a:endParaRPr>
          </a:p>
          <a:p>
            <a:pPr algn="ctr"/>
            <a:r>
              <a:rPr lang="fr-FR" sz="2800" spc="300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ooper Black" panose="0208090404030B020404" pitchFamily="18" charset="0"/>
              </a:rPr>
              <a:t>Informatique</a:t>
            </a:r>
            <a:endParaRPr lang="fr-FR" sz="2800" spc="300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541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llage">
  <a:themeElements>
    <a:clrScheme name="Maillage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aillag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illag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Cooper Black</vt:lpstr>
      <vt:lpstr>Maillage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2013-11-03T13:15:33Z</dcterms:created>
  <dcterms:modified xsi:type="dcterms:W3CDTF">2013-11-03T13:15:47Z</dcterms:modified>
</cp:coreProperties>
</file>