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3"/>
  </p:notesMasterIdLst>
  <p:sldIdLst>
    <p:sldId id="256" r:id="rId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79" autoAdjust="0"/>
    <p:restoredTop sz="86420" autoAdjust="0"/>
  </p:normalViewPr>
  <p:slideViewPr>
    <p:cSldViewPr>
      <p:cViewPr varScale="1">
        <p:scale>
          <a:sx n="97" d="100"/>
          <a:sy n="97" d="100"/>
        </p:scale>
        <p:origin x="1086" y="78"/>
      </p:cViewPr>
      <p:guideLst>
        <p:guide orient="horz" pos="2160"/>
        <p:guide pos="3840"/>
      </p:guideLst>
    </p:cSldViewPr>
  </p:slideViewPr>
  <p:outlineViewPr>
    <p:cViewPr>
      <p:scale>
        <a:sx n="50" d="100"/>
        <a:sy n="50"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image" Target="../media/image2.jpeg"/><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diagrams/_rels/drawing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image" Target="../media/image2.jpeg"/><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8BB752-292C-4AEF-A6FC-8293178DB54E}" type="doc">
      <dgm:prSet loTypeId="urn:microsoft.com/office/officeart/2005/8/layout/pictureOrgChart+Icon" loCatId="hierarchy" qsTypeId="urn:microsoft.com/office/officeart/2005/8/quickstyle/simple5" qsCatId="simple" csTypeId="urn:microsoft.com/office/officeart/2005/8/colors/accent6_1" csCatId="accent6" phldr="1"/>
      <dgm:spPr/>
      <dgm:t>
        <a:bodyPr/>
        <a:lstStyle/>
        <a:p>
          <a:endParaRPr lang="fr-FR"/>
        </a:p>
      </dgm:t>
    </dgm:pt>
    <dgm:pt modelId="{C61997E8-4090-4EFC-A68E-1313B0E2D838}">
      <dgm:prSet/>
      <dgm:spPr/>
      <dgm:t>
        <a:bodyPr/>
        <a:lstStyle/>
        <a:p>
          <a:pPr rtl="0"/>
          <a:r>
            <a:rPr lang="fr-FR" smtClean="0"/>
            <a:t>Claude</a:t>
          </a:r>
          <a:endParaRPr lang="fr-FR"/>
        </a:p>
      </dgm:t>
    </dgm:pt>
    <dgm:pt modelId="{A28827D4-FD2F-4B19-AA19-EF8F04ABA61B}" type="parTrans" cxnId="{51AB54EE-0E56-479A-B55D-E9CEF80CDC0C}">
      <dgm:prSet/>
      <dgm:spPr/>
      <dgm:t>
        <a:bodyPr/>
        <a:lstStyle/>
        <a:p>
          <a:endParaRPr lang="fr-FR"/>
        </a:p>
      </dgm:t>
    </dgm:pt>
    <dgm:pt modelId="{2F858CC6-288B-4F92-A730-80F70EF1428C}" type="sibTrans" cxnId="{51AB54EE-0E56-479A-B55D-E9CEF80CDC0C}">
      <dgm:prSet/>
      <dgm:spPr/>
      <dgm:t>
        <a:bodyPr/>
        <a:lstStyle/>
        <a:p>
          <a:endParaRPr lang="fr-FR"/>
        </a:p>
      </dgm:t>
    </dgm:pt>
    <dgm:pt modelId="{8FB4DF35-DBBC-45DC-ADA5-1FF2E5CA956E}">
      <dgm:prSet/>
      <dgm:spPr/>
      <dgm:t>
        <a:bodyPr/>
        <a:lstStyle/>
        <a:p>
          <a:pPr rtl="0"/>
          <a:r>
            <a:rPr lang="fr-FR" smtClean="0"/>
            <a:t>Marie</a:t>
          </a:r>
          <a:endParaRPr lang="fr-FR"/>
        </a:p>
      </dgm:t>
    </dgm:pt>
    <dgm:pt modelId="{259F7470-3DC9-42D0-9291-F246CB1188CB}" type="parTrans" cxnId="{BA63BEFF-17E6-498F-BDB5-0E513BB49192}">
      <dgm:prSet/>
      <dgm:spPr/>
      <dgm:t>
        <a:bodyPr/>
        <a:lstStyle/>
        <a:p>
          <a:endParaRPr lang="fr-FR"/>
        </a:p>
      </dgm:t>
    </dgm:pt>
    <dgm:pt modelId="{14424E45-3876-486F-9E1E-8EA7A1E25F09}" type="sibTrans" cxnId="{BA63BEFF-17E6-498F-BDB5-0E513BB49192}">
      <dgm:prSet/>
      <dgm:spPr/>
      <dgm:t>
        <a:bodyPr/>
        <a:lstStyle/>
        <a:p>
          <a:endParaRPr lang="fr-FR"/>
        </a:p>
      </dgm:t>
    </dgm:pt>
    <dgm:pt modelId="{158C994F-7B55-4301-8562-4DF519CA7745}">
      <dgm:prSet/>
      <dgm:spPr/>
      <dgm:t>
        <a:bodyPr/>
        <a:lstStyle/>
        <a:p>
          <a:pPr rtl="0"/>
          <a:r>
            <a:rPr lang="fr-FR" smtClean="0"/>
            <a:t>Paul</a:t>
          </a:r>
          <a:endParaRPr lang="fr-FR"/>
        </a:p>
      </dgm:t>
    </dgm:pt>
    <dgm:pt modelId="{EEC6349E-0B07-4FA3-BFB8-86758445A28D}" type="parTrans" cxnId="{6BE11DDE-EEF1-4DB9-8B41-B498FD7B7056}">
      <dgm:prSet/>
      <dgm:spPr/>
      <dgm:t>
        <a:bodyPr/>
        <a:lstStyle/>
        <a:p>
          <a:endParaRPr lang="fr-FR"/>
        </a:p>
      </dgm:t>
    </dgm:pt>
    <dgm:pt modelId="{504F937E-11EE-4577-8768-D97BD427444B}" type="sibTrans" cxnId="{6BE11DDE-EEF1-4DB9-8B41-B498FD7B7056}">
      <dgm:prSet/>
      <dgm:spPr/>
      <dgm:t>
        <a:bodyPr/>
        <a:lstStyle/>
        <a:p>
          <a:endParaRPr lang="fr-FR"/>
        </a:p>
      </dgm:t>
    </dgm:pt>
    <dgm:pt modelId="{10E58905-D195-4254-8315-A64FEE2DC3B8}">
      <dgm:prSet/>
      <dgm:spPr/>
      <dgm:t>
        <a:bodyPr/>
        <a:lstStyle/>
        <a:p>
          <a:pPr rtl="0"/>
          <a:r>
            <a:rPr lang="fr-FR" smtClean="0"/>
            <a:t>Yves</a:t>
          </a:r>
          <a:endParaRPr lang="fr-FR"/>
        </a:p>
      </dgm:t>
    </dgm:pt>
    <dgm:pt modelId="{5BD12A4A-3CFC-4760-840A-2865E3A286CA}" type="parTrans" cxnId="{F3D6F12C-FBBC-49F6-8AFE-1D8C32BCF74C}">
      <dgm:prSet/>
      <dgm:spPr/>
      <dgm:t>
        <a:bodyPr/>
        <a:lstStyle/>
        <a:p>
          <a:endParaRPr lang="fr-FR"/>
        </a:p>
      </dgm:t>
    </dgm:pt>
    <dgm:pt modelId="{22C8EBBF-16FF-4183-B67C-29C772BD6008}" type="sibTrans" cxnId="{F3D6F12C-FBBC-49F6-8AFE-1D8C32BCF74C}">
      <dgm:prSet/>
      <dgm:spPr/>
      <dgm:t>
        <a:bodyPr/>
        <a:lstStyle/>
        <a:p>
          <a:endParaRPr lang="fr-FR"/>
        </a:p>
      </dgm:t>
    </dgm:pt>
    <dgm:pt modelId="{C9273994-CEA4-400C-B4E1-261D8211F000}">
      <dgm:prSet/>
      <dgm:spPr/>
      <dgm:t>
        <a:bodyPr/>
        <a:lstStyle/>
        <a:p>
          <a:pPr rtl="0"/>
          <a:r>
            <a:rPr lang="fr-FR" smtClean="0"/>
            <a:t>Jean</a:t>
          </a:r>
          <a:endParaRPr lang="fr-FR"/>
        </a:p>
      </dgm:t>
    </dgm:pt>
    <dgm:pt modelId="{64F0987F-C252-4F03-B73A-8C80A47FE2BB}" type="parTrans" cxnId="{F1404F69-C429-4D81-969C-9D9C1BD02C55}">
      <dgm:prSet/>
      <dgm:spPr/>
      <dgm:t>
        <a:bodyPr/>
        <a:lstStyle/>
        <a:p>
          <a:endParaRPr lang="fr-FR"/>
        </a:p>
      </dgm:t>
    </dgm:pt>
    <dgm:pt modelId="{E639F653-5272-4A5C-8C75-571DB55F70A2}" type="sibTrans" cxnId="{F1404F69-C429-4D81-969C-9D9C1BD02C55}">
      <dgm:prSet/>
      <dgm:spPr/>
      <dgm:t>
        <a:bodyPr/>
        <a:lstStyle/>
        <a:p>
          <a:endParaRPr lang="fr-FR"/>
        </a:p>
      </dgm:t>
    </dgm:pt>
    <dgm:pt modelId="{A502B516-B2CA-4AEB-A28B-B27E29AA9B8F}">
      <dgm:prSet/>
      <dgm:spPr/>
      <dgm:t>
        <a:bodyPr/>
        <a:lstStyle/>
        <a:p>
          <a:pPr rtl="0"/>
          <a:r>
            <a:rPr lang="fr-FR" smtClean="0"/>
            <a:t>Hervé</a:t>
          </a:r>
          <a:endParaRPr lang="fr-FR"/>
        </a:p>
      </dgm:t>
    </dgm:pt>
    <dgm:pt modelId="{C6CDC1A3-32C9-4E09-B4D1-A840BE33EEC4}" type="parTrans" cxnId="{B5334F9F-84C7-4EED-87B1-FB7FD7C9F2AA}">
      <dgm:prSet/>
      <dgm:spPr/>
      <dgm:t>
        <a:bodyPr/>
        <a:lstStyle/>
        <a:p>
          <a:endParaRPr lang="fr-FR"/>
        </a:p>
      </dgm:t>
    </dgm:pt>
    <dgm:pt modelId="{664F18BD-76CA-4416-A944-F3A49A577B65}" type="sibTrans" cxnId="{B5334F9F-84C7-4EED-87B1-FB7FD7C9F2AA}">
      <dgm:prSet/>
      <dgm:spPr/>
      <dgm:t>
        <a:bodyPr/>
        <a:lstStyle/>
        <a:p>
          <a:endParaRPr lang="fr-FR"/>
        </a:p>
      </dgm:t>
    </dgm:pt>
    <dgm:pt modelId="{898DF48A-FBCB-415D-A370-E3F401F8540F}">
      <dgm:prSet/>
      <dgm:spPr/>
      <dgm:t>
        <a:bodyPr/>
        <a:lstStyle/>
        <a:p>
          <a:pPr rtl="0"/>
          <a:r>
            <a:rPr lang="fr-FR" smtClean="0"/>
            <a:t>Léa</a:t>
          </a:r>
          <a:endParaRPr lang="fr-FR"/>
        </a:p>
      </dgm:t>
    </dgm:pt>
    <dgm:pt modelId="{809331DA-9876-4156-8C05-483142846BE5}" type="parTrans" cxnId="{8A788955-0364-43EF-BC3E-1BCD890B6D55}">
      <dgm:prSet/>
      <dgm:spPr/>
      <dgm:t>
        <a:bodyPr/>
        <a:lstStyle/>
        <a:p>
          <a:endParaRPr lang="fr-FR"/>
        </a:p>
      </dgm:t>
    </dgm:pt>
    <dgm:pt modelId="{0A5AA710-6E92-4567-B360-655B78BA8A0A}" type="sibTrans" cxnId="{8A788955-0364-43EF-BC3E-1BCD890B6D55}">
      <dgm:prSet/>
      <dgm:spPr/>
      <dgm:t>
        <a:bodyPr/>
        <a:lstStyle/>
        <a:p>
          <a:endParaRPr lang="fr-FR"/>
        </a:p>
      </dgm:t>
    </dgm:pt>
    <dgm:pt modelId="{35CE951B-1695-4BCB-A84A-08F0184CDF6A}">
      <dgm:prSet/>
      <dgm:spPr/>
      <dgm:t>
        <a:bodyPr/>
        <a:lstStyle/>
        <a:p>
          <a:pPr rtl="0"/>
          <a:r>
            <a:rPr lang="fr-FR" smtClean="0"/>
            <a:t>Frédéric</a:t>
          </a:r>
          <a:endParaRPr lang="fr-FR"/>
        </a:p>
      </dgm:t>
    </dgm:pt>
    <dgm:pt modelId="{63D4F3D0-3422-4267-B528-A0C209237FFE}" type="parTrans" cxnId="{F8F61E8C-E2AB-405A-BBBA-44FEBCD033FA}">
      <dgm:prSet/>
      <dgm:spPr/>
      <dgm:t>
        <a:bodyPr/>
        <a:lstStyle/>
        <a:p>
          <a:endParaRPr lang="fr-FR"/>
        </a:p>
      </dgm:t>
    </dgm:pt>
    <dgm:pt modelId="{86DD243B-D38A-46FD-A39F-BDD554FB2D48}" type="sibTrans" cxnId="{F8F61E8C-E2AB-405A-BBBA-44FEBCD033FA}">
      <dgm:prSet/>
      <dgm:spPr/>
      <dgm:t>
        <a:bodyPr/>
        <a:lstStyle/>
        <a:p>
          <a:endParaRPr lang="fr-FR"/>
        </a:p>
      </dgm:t>
    </dgm:pt>
    <dgm:pt modelId="{05C07298-D381-47CC-ADEE-FCFEA0759CEB}">
      <dgm:prSet/>
      <dgm:spPr/>
      <dgm:t>
        <a:bodyPr/>
        <a:lstStyle/>
        <a:p>
          <a:pPr rtl="0"/>
          <a:r>
            <a:rPr lang="fr-FR" smtClean="0"/>
            <a:t>France</a:t>
          </a:r>
          <a:endParaRPr lang="fr-FR"/>
        </a:p>
      </dgm:t>
    </dgm:pt>
    <dgm:pt modelId="{B0274969-6B2D-427E-8EB2-42825C3A03E0}" type="parTrans" cxnId="{604A1FEB-AFAB-45D7-B399-91887E64761C}">
      <dgm:prSet/>
      <dgm:spPr/>
      <dgm:t>
        <a:bodyPr/>
        <a:lstStyle/>
        <a:p>
          <a:endParaRPr lang="fr-FR"/>
        </a:p>
      </dgm:t>
    </dgm:pt>
    <dgm:pt modelId="{78F60CF3-2557-4437-A350-516D4C2F60E6}" type="sibTrans" cxnId="{604A1FEB-AFAB-45D7-B399-91887E64761C}">
      <dgm:prSet/>
      <dgm:spPr/>
      <dgm:t>
        <a:bodyPr/>
        <a:lstStyle/>
        <a:p>
          <a:endParaRPr lang="fr-FR"/>
        </a:p>
      </dgm:t>
    </dgm:pt>
    <dgm:pt modelId="{F41F3C1D-9902-4806-9DB4-05F93E1A36F5}">
      <dgm:prSet/>
      <dgm:spPr/>
      <dgm:t>
        <a:bodyPr/>
        <a:lstStyle/>
        <a:p>
          <a:pPr rtl="0"/>
          <a:r>
            <a:rPr lang="fr-FR" smtClean="0"/>
            <a:t>Nora</a:t>
          </a:r>
          <a:endParaRPr lang="fr-FR"/>
        </a:p>
      </dgm:t>
    </dgm:pt>
    <dgm:pt modelId="{31AAF822-6ED3-4510-90F9-BF148D40C95A}" type="parTrans" cxnId="{AD2D07C7-B108-4467-935A-DBC3F21CA233}">
      <dgm:prSet/>
      <dgm:spPr/>
      <dgm:t>
        <a:bodyPr/>
        <a:lstStyle/>
        <a:p>
          <a:endParaRPr lang="fr-FR"/>
        </a:p>
      </dgm:t>
    </dgm:pt>
    <dgm:pt modelId="{165236B9-BA1E-45DD-8B61-0340925BEA57}" type="sibTrans" cxnId="{AD2D07C7-B108-4467-935A-DBC3F21CA233}">
      <dgm:prSet/>
      <dgm:spPr/>
      <dgm:t>
        <a:bodyPr/>
        <a:lstStyle/>
        <a:p>
          <a:endParaRPr lang="fr-FR"/>
        </a:p>
      </dgm:t>
    </dgm:pt>
    <dgm:pt modelId="{AAA54ADA-EC2F-4076-87E0-C266E8B9448E}">
      <dgm:prSet/>
      <dgm:spPr/>
      <dgm:t>
        <a:bodyPr/>
        <a:lstStyle/>
        <a:p>
          <a:pPr rtl="0"/>
          <a:r>
            <a:rPr lang="fr-FR" smtClean="0"/>
            <a:t>Marc</a:t>
          </a:r>
          <a:endParaRPr lang="fr-FR"/>
        </a:p>
      </dgm:t>
    </dgm:pt>
    <dgm:pt modelId="{D7DDD75C-FCA5-4D3E-BA75-3ED42EFDDBBF}" type="parTrans" cxnId="{7CDA763E-CCEA-4438-A135-0DE97FCAD28E}">
      <dgm:prSet/>
      <dgm:spPr/>
      <dgm:t>
        <a:bodyPr/>
        <a:lstStyle/>
        <a:p>
          <a:endParaRPr lang="fr-FR"/>
        </a:p>
      </dgm:t>
    </dgm:pt>
    <dgm:pt modelId="{7619A873-A93A-4219-AB8E-71E1A1A443F3}" type="sibTrans" cxnId="{7CDA763E-CCEA-4438-A135-0DE97FCAD28E}">
      <dgm:prSet/>
      <dgm:spPr/>
      <dgm:t>
        <a:bodyPr/>
        <a:lstStyle/>
        <a:p>
          <a:endParaRPr lang="fr-FR"/>
        </a:p>
      </dgm:t>
    </dgm:pt>
    <dgm:pt modelId="{FA2E3214-F6A1-4E71-BD63-80B6836310F5}">
      <dgm:prSet/>
      <dgm:spPr/>
      <dgm:t>
        <a:bodyPr/>
        <a:lstStyle/>
        <a:p>
          <a:pPr rtl="0"/>
          <a:r>
            <a:rPr lang="fr-FR" smtClean="0"/>
            <a:t>Pauline</a:t>
          </a:r>
          <a:endParaRPr lang="fr-FR"/>
        </a:p>
      </dgm:t>
    </dgm:pt>
    <dgm:pt modelId="{F71ABB65-EA1E-4B4D-9337-753A80FD16E6}" type="parTrans" cxnId="{96AC0723-0925-4E0E-B317-D834873768D2}">
      <dgm:prSet/>
      <dgm:spPr/>
      <dgm:t>
        <a:bodyPr/>
        <a:lstStyle/>
        <a:p>
          <a:endParaRPr lang="fr-FR"/>
        </a:p>
      </dgm:t>
    </dgm:pt>
    <dgm:pt modelId="{34808285-2213-45C5-BCD1-741376254AEE}" type="sibTrans" cxnId="{96AC0723-0925-4E0E-B317-D834873768D2}">
      <dgm:prSet/>
      <dgm:spPr/>
      <dgm:t>
        <a:bodyPr/>
        <a:lstStyle/>
        <a:p>
          <a:endParaRPr lang="fr-FR"/>
        </a:p>
      </dgm:t>
    </dgm:pt>
    <dgm:pt modelId="{3A537168-3D91-456D-860B-97DB2492256F}">
      <dgm:prSet/>
      <dgm:spPr/>
      <dgm:t>
        <a:bodyPr/>
        <a:lstStyle/>
        <a:p>
          <a:pPr rtl="0"/>
          <a:r>
            <a:rPr lang="fr-FR" smtClean="0"/>
            <a:t>Jules</a:t>
          </a:r>
          <a:endParaRPr lang="fr-FR"/>
        </a:p>
      </dgm:t>
    </dgm:pt>
    <dgm:pt modelId="{279AC4BD-DD56-4FF7-8BA1-5DADB7BD055A}" type="parTrans" cxnId="{A5731344-0999-4C5B-8231-626D4D95EC0A}">
      <dgm:prSet/>
      <dgm:spPr/>
      <dgm:t>
        <a:bodyPr/>
        <a:lstStyle/>
        <a:p>
          <a:endParaRPr lang="fr-FR"/>
        </a:p>
      </dgm:t>
    </dgm:pt>
    <dgm:pt modelId="{95DDCD1E-0EF5-49D0-9C5F-FB9D83C50173}" type="sibTrans" cxnId="{A5731344-0999-4C5B-8231-626D4D95EC0A}">
      <dgm:prSet/>
      <dgm:spPr/>
      <dgm:t>
        <a:bodyPr/>
        <a:lstStyle/>
        <a:p>
          <a:endParaRPr lang="fr-FR"/>
        </a:p>
      </dgm:t>
    </dgm:pt>
    <dgm:pt modelId="{2A3E46AE-021C-4681-AD15-56E3C98E5FB9}">
      <dgm:prSet/>
      <dgm:spPr/>
      <dgm:t>
        <a:bodyPr/>
        <a:lstStyle/>
        <a:p>
          <a:pPr rtl="0"/>
          <a:r>
            <a:rPr lang="fr-FR" smtClean="0"/>
            <a:t>Jacques</a:t>
          </a:r>
          <a:endParaRPr lang="fr-FR"/>
        </a:p>
      </dgm:t>
    </dgm:pt>
    <dgm:pt modelId="{E24706DA-086E-4038-83DE-CBC9A68911FB}" type="parTrans" cxnId="{2ED5A2A0-C37D-4C4B-A2C3-005D684C36F1}">
      <dgm:prSet/>
      <dgm:spPr/>
      <dgm:t>
        <a:bodyPr/>
        <a:lstStyle/>
        <a:p>
          <a:endParaRPr lang="fr-FR"/>
        </a:p>
      </dgm:t>
    </dgm:pt>
    <dgm:pt modelId="{B1555860-00CB-4EAE-8A07-92EA648FEECF}" type="sibTrans" cxnId="{2ED5A2A0-C37D-4C4B-A2C3-005D684C36F1}">
      <dgm:prSet/>
      <dgm:spPr/>
      <dgm:t>
        <a:bodyPr/>
        <a:lstStyle/>
        <a:p>
          <a:endParaRPr lang="fr-FR"/>
        </a:p>
      </dgm:t>
    </dgm:pt>
    <dgm:pt modelId="{DD39D494-161B-4773-95F4-D53A656338BB}">
      <dgm:prSet/>
      <dgm:spPr/>
      <dgm:t>
        <a:bodyPr/>
        <a:lstStyle/>
        <a:p>
          <a:pPr rtl="0"/>
          <a:r>
            <a:rPr lang="fr-FR" smtClean="0"/>
            <a:t>Patrick</a:t>
          </a:r>
          <a:endParaRPr lang="fr-FR"/>
        </a:p>
      </dgm:t>
    </dgm:pt>
    <dgm:pt modelId="{D4EBBF3F-681E-49A6-A08E-69E895FB131F}" type="parTrans" cxnId="{4ED35CC9-9A87-44D2-A1F7-B41B69F9B53C}">
      <dgm:prSet/>
      <dgm:spPr/>
      <dgm:t>
        <a:bodyPr/>
        <a:lstStyle/>
        <a:p>
          <a:endParaRPr lang="fr-FR"/>
        </a:p>
      </dgm:t>
    </dgm:pt>
    <dgm:pt modelId="{03EF37A3-715D-46AE-AE60-3F734E248DAD}" type="sibTrans" cxnId="{4ED35CC9-9A87-44D2-A1F7-B41B69F9B53C}">
      <dgm:prSet/>
      <dgm:spPr/>
      <dgm:t>
        <a:bodyPr/>
        <a:lstStyle/>
        <a:p>
          <a:endParaRPr lang="fr-FR"/>
        </a:p>
      </dgm:t>
    </dgm:pt>
    <dgm:pt modelId="{02DB1117-FDBA-4691-A2BF-EBA78B11BF31}">
      <dgm:prSet/>
      <dgm:spPr/>
      <dgm:t>
        <a:bodyPr/>
        <a:lstStyle/>
        <a:p>
          <a:pPr rtl="0"/>
          <a:r>
            <a:rPr lang="fr-FR" smtClean="0"/>
            <a:t>Félicie</a:t>
          </a:r>
          <a:endParaRPr lang="fr-FR"/>
        </a:p>
      </dgm:t>
    </dgm:pt>
    <dgm:pt modelId="{2B11D9EE-D0CB-470A-B56F-EA194351ACAE}" type="parTrans" cxnId="{5E3E2ACF-2E7E-4928-B442-733EB93ABA1A}">
      <dgm:prSet/>
      <dgm:spPr/>
      <dgm:t>
        <a:bodyPr/>
        <a:lstStyle/>
        <a:p>
          <a:endParaRPr lang="fr-FR"/>
        </a:p>
      </dgm:t>
    </dgm:pt>
    <dgm:pt modelId="{E2BC774A-EDEE-4B9D-89C2-298EA478FCDC}" type="sibTrans" cxnId="{5E3E2ACF-2E7E-4928-B442-733EB93ABA1A}">
      <dgm:prSet/>
      <dgm:spPr/>
      <dgm:t>
        <a:bodyPr/>
        <a:lstStyle/>
        <a:p>
          <a:endParaRPr lang="fr-FR"/>
        </a:p>
      </dgm:t>
    </dgm:pt>
    <dgm:pt modelId="{001412DD-179B-45E8-97DA-31ED17CAFC97}" type="pres">
      <dgm:prSet presAssocID="{008BB752-292C-4AEF-A6FC-8293178DB54E}" presName="hierChild1" presStyleCnt="0">
        <dgm:presLayoutVars>
          <dgm:orgChart val="1"/>
          <dgm:chPref val="1"/>
          <dgm:dir/>
          <dgm:animOne val="branch"/>
          <dgm:animLvl val="lvl"/>
          <dgm:resizeHandles/>
        </dgm:presLayoutVars>
      </dgm:prSet>
      <dgm:spPr/>
      <dgm:t>
        <a:bodyPr/>
        <a:lstStyle/>
        <a:p>
          <a:endParaRPr lang="fr-FR"/>
        </a:p>
      </dgm:t>
    </dgm:pt>
    <dgm:pt modelId="{7166007C-C743-45B2-BF35-97F12C393181}" type="pres">
      <dgm:prSet presAssocID="{C61997E8-4090-4EFC-A68E-1313B0E2D838}" presName="hierRoot1" presStyleCnt="0">
        <dgm:presLayoutVars>
          <dgm:hierBranch val="init"/>
        </dgm:presLayoutVars>
      </dgm:prSet>
      <dgm:spPr/>
    </dgm:pt>
    <dgm:pt modelId="{A43290BC-96FE-43B7-A89B-6DDF238EA924}" type="pres">
      <dgm:prSet presAssocID="{C61997E8-4090-4EFC-A68E-1313B0E2D838}" presName="rootComposite1" presStyleCnt="0"/>
      <dgm:spPr/>
    </dgm:pt>
    <dgm:pt modelId="{7F8694E4-0B80-403D-95AA-48A6060EEC44}" type="pres">
      <dgm:prSet presAssocID="{C61997E8-4090-4EFC-A68E-1313B0E2D838}" presName="rootText1" presStyleLbl="node0" presStyleIdx="0" presStyleCnt="1">
        <dgm:presLayoutVars>
          <dgm:chPref val="3"/>
        </dgm:presLayoutVars>
      </dgm:prSet>
      <dgm:spPr/>
      <dgm:t>
        <a:bodyPr/>
        <a:lstStyle/>
        <a:p>
          <a:endParaRPr lang="fr-FR"/>
        </a:p>
      </dgm:t>
    </dgm:pt>
    <dgm:pt modelId="{C894F048-8C9C-4FFD-88C6-D41EDAD1849B}" type="pres">
      <dgm:prSet presAssocID="{C61997E8-4090-4EFC-A68E-1313B0E2D838}" presName="rootPict1" presStyleLbl="alignImgPlace1" presStyleIdx="0" presStyleCnt="16"/>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50000" r="-50000"/>
          </a:stretch>
        </a:blipFill>
      </dgm:spPr>
    </dgm:pt>
    <dgm:pt modelId="{7C09E222-2E0E-42BC-85B6-856807205DA5}" type="pres">
      <dgm:prSet presAssocID="{C61997E8-4090-4EFC-A68E-1313B0E2D838}" presName="rootConnector1" presStyleLbl="node1" presStyleIdx="0" presStyleCnt="0"/>
      <dgm:spPr/>
      <dgm:t>
        <a:bodyPr/>
        <a:lstStyle/>
        <a:p>
          <a:endParaRPr lang="fr-FR"/>
        </a:p>
      </dgm:t>
    </dgm:pt>
    <dgm:pt modelId="{3DB9A658-55DA-4372-86E3-5185360DED6E}" type="pres">
      <dgm:prSet presAssocID="{C61997E8-4090-4EFC-A68E-1313B0E2D838}" presName="hierChild2" presStyleCnt="0"/>
      <dgm:spPr/>
    </dgm:pt>
    <dgm:pt modelId="{02827C7D-EE13-4825-A5FE-B829207D1416}" type="pres">
      <dgm:prSet presAssocID="{259F7470-3DC9-42D0-9291-F246CB1188CB}" presName="Name37" presStyleLbl="parChTrans1D2" presStyleIdx="0" presStyleCnt="3"/>
      <dgm:spPr/>
      <dgm:t>
        <a:bodyPr/>
        <a:lstStyle/>
        <a:p>
          <a:endParaRPr lang="fr-FR"/>
        </a:p>
      </dgm:t>
    </dgm:pt>
    <dgm:pt modelId="{837FA4FB-1E89-46B3-B3E2-B85C1C692AE6}" type="pres">
      <dgm:prSet presAssocID="{8FB4DF35-DBBC-45DC-ADA5-1FF2E5CA956E}" presName="hierRoot2" presStyleCnt="0">
        <dgm:presLayoutVars>
          <dgm:hierBranch val="init"/>
        </dgm:presLayoutVars>
      </dgm:prSet>
      <dgm:spPr/>
    </dgm:pt>
    <dgm:pt modelId="{4E97B85C-5A84-4A90-866B-7382DABDBB78}" type="pres">
      <dgm:prSet presAssocID="{8FB4DF35-DBBC-45DC-ADA5-1FF2E5CA956E}" presName="rootComposite" presStyleCnt="0"/>
      <dgm:spPr/>
    </dgm:pt>
    <dgm:pt modelId="{B56EBEF7-BD41-4FFB-9825-80BEE0CF161E}" type="pres">
      <dgm:prSet presAssocID="{8FB4DF35-DBBC-45DC-ADA5-1FF2E5CA956E}" presName="rootText" presStyleLbl="node2" presStyleIdx="0" presStyleCnt="3">
        <dgm:presLayoutVars>
          <dgm:chPref val="3"/>
        </dgm:presLayoutVars>
      </dgm:prSet>
      <dgm:spPr/>
      <dgm:t>
        <a:bodyPr/>
        <a:lstStyle/>
        <a:p>
          <a:endParaRPr lang="fr-FR"/>
        </a:p>
      </dgm:t>
    </dgm:pt>
    <dgm:pt modelId="{1FCC59ED-89C1-4852-A493-433843873744}" type="pres">
      <dgm:prSet presAssocID="{8FB4DF35-DBBC-45DC-ADA5-1FF2E5CA956E}" presName="rootPict" presStyleLbl="alignImgPlace1" presStyleIdx="1" presStyleCnt="1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 b="-3000"/>
          </a:stretch>
        </a:blipFill>
      </dgm:spPr>
    </dgm:pt>
    <dgm:pt modelId="{F564BFFB-65D5-4D76-9AA2-5DB2E3955DB3}" type="pres">
      <dgm:prSet presAssocID="{8FB4DF35-DBBC-45DC-ADA5-1FF2E5CA956E}" presName="rootConnector" presStyleLbl="node2" presStyleIdx="0" presStyleCnt="3"/>
      <dgm:spPr/>
      <dgm:t>
        <a:bodyPr/>
        <a:lstStyle/>
        <a:p>
          <a:endParaRPr lang="fr-FR"/>
        </a:p>
      </dgm:t>
    </dgm:pt>
    <dgm:pt modelId="{47ED0BF7-BDC8-45A4-AA56-1CFE3F857029}" type="pres">
      <dgm:prSet presAssocID="{8FB4DF35-DBBC-45DC-ADA5-1FF2E5CA956E}" presName="hierChild4" presStyleCnt="0"/>
      <dgm:spPr/>
    </dgm:pt>
    <dgm:pt modelId="{DAB91B3F-3288-4E8F-B183-4C53AA0EE1C7}" type="pres">
      <dgm:prSet presAssocID="{EEC6349E-0B07-4FA3-BFB8-86758445A28D}" presName="Name37" presStyleLbl="parChTrans1D3" presStyleIdx="0" presStyleCnt="6"/>
      <dgm:spPr/>
      <dgm:t>
        <a:bodyPr/>
        <a:lstStyle/>
        <a:p>
          <a:endParaRPr lang="fr-FR"/>
        </a:p>
      </dgm:t>
    </dgm:pt>
    <dgm:pt modelId="{0DA2418A-E42D-49A7-B017-E363E2B8113C}" type="pres">
      <dgm:prSet presAssocID="{158C994F-7B55-4301-8562-4DF519CA7745}" presName="hierRoot2" presStyleCnt="0">
        <dgm:presLayoutVars>
          <dgm:hierBranch val="init"/>
        </dgm:presLayoutVars>
      </dgm:prSet>
      <dgm:spPr/>
    </dgm:pt>
    <dgm:pt modelId="{58D008C0-2144-4ED0-98CD-A94E2FE4699A}" type="pres">
      <dgm:prSet presAssocID="{158C994F-7B55-4301-8562-4DF519CA7745}" presName="rootComposite" presStyleCnt="0"/>
      <dgm:spPr/>
    </dgm:pt>
    <dgm:pt modelId="{37C017B3-1C46-460F-8AF3-CC64F7741A3A}" type="pres">
      <dgm:prSet presAssocID="{158C994F-7B55-4301-8562-4DF519CA7745}" presName="rootText" presStyleLbl="node3" presStyleIdx="0" presStyleCnt="6">
        <dgm:presLayoutVars>
          <dgm:chPref val="3"/>
        </dgm:presLayoutVars>
      </dgm:prSet>
      <dgm:spPr/>
      <dgm:t>
        <a:bodyPr/>
        <a:lstStyle/>
        <a:p>
          <a:endParaRPr lang="fr-FR"/>
        </a:p>
      </dgm:t>
    </dgm:pt>
    <dgm:pt modelId="{555F0E6F-00CB-4649-8154-EF1DD406D9AF}" type="pres">
      <dgm:prSet presAssocID="{158C994F-7B55-4301-8562-4DF519CA7745}" presName="rootPict" presStyleLbl="alignImgPlace1" presStyleIdx="2" presStyleCnt="16"/>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6000" b="-6000"/>
          </a:stretch>
        </a:blipFill>
      </dgm:spPr>
    </dgm:pt>
    <dgm:pt modelId="{B3974457-EB9D-4D8F-849E-8C7DCE33EAAF}" type="pres">
      <dgm:prSet presAssocID="{158C994F-7B55-4301-8562-4DF519CA7745}" presName="rootConnector" presStyleLbl="node3" presStyleIdx="0" presStyleCnt="6"/>
      <dgm:spPr/>
      <dgm:t>
        <a:bodyPr/>
        <a:lstStyle/>
        <a:p>
          <a:endParaRPr lang="fr-FR"/>
        </a:p>
      </dgm:t>
    </dgm:pt>
    <dgm:pt modelId="{CB19D763-E735-4267-BC99-0B292AF8C754}" type="pres">
      <dgm:prSet presAssocID="{158C994F-7B55-4301-8562-4DF519CA7745}" presName="hierChild4" presStyleCnt="0"/>
      <dgm:spPr/>
    </dgm:pt>
    <dgm:pt modelId="{4ADCEF81-9876-4665-B599-CD1A9E8CBBDA}" type="pres">
      <dgm:prSet presAssocID="{158C994F-7B55-4301-8562-4DF519CA7745}" presName="hierChild5" presStyleCnt="0"/>
      <dgm:spPr/>
    </dgm:pt>
    <dgm:pt modelId="{51DEB040-DF87-4968-A163-A7970E6EC8D5}" type="pres">
      <dgm:prSet presAssocID="{5BD12A4A-3CFC-4760-840A-2865E3A286CA}" presName="Name37" presStyleLbl="parChTrans1D3" presStyleIdx="1" presStyleCnt="6"/>
      <dgm:spPr/>
      <dgm:t>
        <a:bodyPr/>
        <a:lstStyle/>
        <a:p>
          <a:endParaRPr lang="fr-FR"/>
        </a:p>
      </dgm:t>
    </dgm:pt>
    <dgm:pt modelId="{0CE3D65A-48EE-45B1-A2C3-0470D3E0F90D}" type="pres">
      <dgm:prSet presAssocID="{10E58905-D195-4254-8315-A64FEE2DC3B8}" presName="hierRoot2" presStyleCnt="0">
        <dgm:presLayoutVars>
          <dgm:hierBranch val="init"/>
        </dgm:presLayoutVars>
      </dgm:prSet>
      <dgm:spPr/>
    </dgm:pt>
    <dgm:pt modelId="{3617BB16-60F4-4418-A3C6-8472587EA280}" type="pres">
      <dgm:prSet presAssocID="{10E58905-D195-4254-8315-A64FEE2DC3B8}" presName="rootComposite" presStyleCnt="0"/>
      <dgm:spPr/>
    </dgm:pt>
    <dgm:pt modelId="{8F12DA6F-47BE-4841-8FE4-8003A878048E}" type="pres">
      <dgm:prSet presAssocID="{10E58905-D195-4254-8315-A64FEE2DC3B8}" presName="rootText" presStyleLbl="node3" presStyleIdx="1" presStyleCnt="6">
        <dgm:presLayoutVars>
          <dgm:chPref val="3"/>
        </dgm:presLayoutVars>
      </dgm:prSet>
      <dgm:spPr/>
      <dgm:t>
        <a:bodyPr/>
        <a:lstStyle/>
        <a:p>
          <a:endParaRPr lang="fr-FR"/>
        </a:p>
      </dgm:t>
    </dgm:pt>
    <dgm:pt modelId="{785B2DAF-697F-490D-A584-05BF3C82E937}" type="pres">
      <dgm:prSet presAssocID="{10E58905-D195-4254-8315-A64FEE2DC3B8}" presName="rootPict" presStyleLbl="alignImgPlace1" presStyleIdx="3" presStyleCnt="16"/>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dgm:spPr>
    </dgm:pt>
    <dgm:pt modelId="{9B28398E-D391-47CB-AC15-8CE03261CDA5}" type="pres">
      <dgm:prSet presAssocID="{10E58905-D195-4254-8315-A64FEE2DC3B8}" presName="rootConnector" presStyleLbl="node3" presStyleIdx="1" presStyleCnt="6"/>
      <dgm:spPr/>
      <dgm:t>
        <a:bodyPr/>
        <a:lstStyle/>
        <a:p>
          <a:endParaRPr lang="fr-FR"/>
        </a:p>
      </dgm:t>
    </dgm:pt>
    <dgm:pt modelId="{A323BF0F-B34A-419F-951A-3E789F1B64EC}" type="pres">
      <dgm:prSet presAssocID="{10E58905-D195-4254-8315-A64FEE2DC3B8}" presName="hierChild4" presStyleCnt="0"/>
      <dgm:spPr/>
    </dgm:pt>
    <dgm:pt modelId="{6C2EA1BF-DD52-4191-A223-0CEB13677212}" type="pres">
      <dgm:prSet presAssocID="{10E58905-D195-4254-8315-A64FEE2DC3B8}" presName="hierChild5" presStyleCnt="0"/>
      <dgm:spPr/>
    </dgm:pt>
    <dgm:pt modelId="{A1D59186-1B82-43B6-939C-00ACBECC394D}" type="pres">
      <dgm:prSet presAssocID="{8FB4DF35-DBBC-45DC-ADA5-1FF2E5CA956E}" presName="hierChild5" presStyleCnt="0"/>
      <dgm:spPr/>
    </dgm:pt>
    <dgm:pt modelId="{26D0C0FC-22BB-4032-A6E2-B0C28E5842DC}" type="pres">
      <dgm:prSet presAssocID="{64F0987F-C252-4F03-B73A-8C80A47FE2BB}" presName="Name37" presStyleLbl="parChTrans1D2" presStyleIdx="1" presStyleCnt="3"/>
      <dgm:spPr/>
      <dgm:t>
        <a:bodyPr/>
        <a:lstStyle/>
        <a:p>
          <a:endParaRPr lang="fr-FR"/>
        </a:p>
      </dgm:t>
    </dgm:pt>
    <dgm:pt modelId="{CF1BBAA4-D0AD-4C2C-862D-06EA960A6BF2}" type="pres">
      <dgm:prSet presAssocID="{C9273994-CEA4-400C-B4E1-261D8211F000}" presName="hierRoot2" presStyleCnt="0">
        <dgm:presLayoutVars>
          <dgm:hierBranch val="init"/>
        </dgm:presLayoutVars>
      </dgm:prSet>
      <dgm:spPr/>
    </dgm:pt>
    <dgm:pt modelId="{4352CB6D-0C93-4923-92E1-D077C98A0A96}" type="pres">
      <dgm:prSet presAssocID="{C9273994-CEA4-400C-B4E1-261D8211F000}" presName="rootComposite" presStyleCnt="0"/>
      <dgm:spPr/>
    </dgm:pt>
    <dgm:pt modelId="{B85999D9-D49C-4AFF-B972-5C41C5E38C28}" type="pres">
      <dgm:prSet presAssocID="{C9273994-CEA4-400C-B4E1-261D8211F000}" presName="rootText" presStyleLbl="node2" presStyleIdx="1" presStyleCnt="3">
        <dgm:presLayoutVars>
          <dgm:chPref val="3"/>
        </dgm:presLayoutVars>
      </dgm:prSet>
      <dgm:spPr/>
      <dgm:t>
        <a:bodyPr/>
        <a:lstStyle/>
        <a:p>
          <a:endParaRPr lang="fr-FR"/>
        </a:p>
      </dgm:t>
    </dgm:pt>
    <dgm:pt modelId="{1F875AFD-2213-484A-AB0D-C3B15F4FEFF2}" type="pres">
      <dgm:prSet presAssocID="{C9273994-CEA4-400C-B4E1-261D8211F000}" presName="rootPict" presStyleLbl="alignImgPlace1" presStyleIdx="4" presStyleCnt="16"/>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6000" b="-6000"/>
          </a:stretch>
        </a:blipFill>
      </dgm:spPr>
    </dgm:pt>
    <dgm:pt modelId="{10319448-C804-470F-8E60-7B9F5C306CC4}" type="pres">
      <dgm:prSet presAssocID="{C9273994-CEA4-400C-B4E1-261D8211F000}" presName="rootConnector" presStyleLbl="node2" presStyleIdx="1" presStyleCnt="3"/>
      <dgm:spPr/>
      <dgm:t>
        <a:bodyPr/>
        <a:lstStyle/>
        <a:p>
          <a:endParaRPr lang="fr-FR"/>
        </a:p>
      </dgm:t>
    </dgm:pt>
    <dgm:pt modelId="{E811E6C2-9512-4B6F-882D-31D6A398F186}" type="pres">
      <dgm:prSet presAssocID="{C9273994-CEA4-400C-B4E1-261D8211F000}" presName="hierChild4" presStyleCnt="0"/>
      <dgm:spPr/>
    </dgm:pt>
    <dgm:pt modelId="{DA221B8E-161D-466B-BB3A-FA9FD3CCE5D4}" type="pres">
      <dgm:prSet presAssocID="{C6CDC1A3-32C9-4E09-B4D1-A840BE33EEC4}" presName="Name37" presStyleLbl="parChTrans1D3" presStyleIdx="2" presStyleCnt="6"/>
      <dgm:spPr/>
      <dgm:t>
        <a:bodyPr/>
        <a:lstStyle/>
        <a:p>
          <a:endParaRPr lang="fr-FR"/>
        </a:p>
      </dgm:t>
    </dgm:pt>
    <dgm:pt modelId="{39C44AA9-5949-4D39-B0D3-E731E1C2079E}" type="pres">
      <dgm:prSet presAssocID="{A502B516-B2CA-4AEB-A28B-B27E29AA9B8F}" presName="hierRoot2" presStyleCnt="0">
        <dgm:presLayoutVars>
          <dgm:hierBranch val="init"/>
        </dgm:presLayoutVars>
      </dgm:prSet>
      <dgm:spPr/>
    </dgm:pt>
    <dgm:pt modelId="{94A73CF7-B5A4-4976-81B2-63F0B0C68129}" type="pres">
      <dgm:prSet presAssocID="{A502B516-B2CA-4AEB-A28B-B27E29AA9B8F}" presName="rootComposite" presStyleCnt="0"/>
      <dgm:spPr/>
    </dgm:pt>
    <dgm:pt modelId="{EC8A7522-423F-4D73-8C1F-40E30CB9012A}" type="pres">
      <dgm:prSet presAssocID="{A502B516-B2CA-4AEB-A28B-B27E29AA9B8F}" presName="rootText" presStyleLbl="node3" presStyleIdx="2" presStyleCnt="6">
        <dgm:presLayoutVars>
          <dgm:chPref val="3"/>
        </dgm:presLayoutVars>
      </dgm:prSet>
      <dgm:spPr/>
      <dgm:t>
        <a:bodyPr/>
        <a:lstStyle/>
        <a:p>
          <a:endParaRPr lang="fr-FR"/>
        </a:p>
      </dgm:t>
    </dgm:pt>
    <dgm:pt modelId="{249F2EC9-DCB6-47B7-9100-84E6A78E0C9A}" type="pres">
      <dgm:prSet presAssocID="{A502B516-B2CA-4AEB-A28B-B27E29AA9B8F}" presName="rootPict" presStyleLbl="alignImgPlace1" presStyleIdx="5" presStyleCnt="16"/>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6000" b="-6000"/>
          </a:stretch>
        </a:blipFill>
      </dgm:spPr>
    </dgm:pt>
    <dgm:pt modelId="{C08A5D87-2DD6-43F7-B2CE-1CF59968F1E6}" type="pres">
      <dgm:prSet presAssocID="{A502B516-B2CA-4AEB-A28B-B27E29AA9B8F}" presName="rootConnector" presStyleLbl="node3" presStyleIdx="2" presStyleCnt="6"/>
      <dgm:spPr/>
      <dgm:t>
        <a:bodyPr/>
        <a:lstStyle/>
        <a:p>
          <a:endParaRPr lang="fr-FR"/>
        </a:p>
      </dgm:t>
    </dgm:pt>
    <dgm:pt modelId="{51675547-5E81-4B79-B6B9-4D2C922C673C}" type="pres">
      <dgm:prSet presAssocID="{A502B516-B2CA-4AEB-A28B-B27E29AA9B8F}" presName="hierChild4" presStyleCnt="0"/>
      <dgm:spPr/>
    </dgm:pt>
    <dgm:pt modelId="{8AC32372-EE24-4AD1-B8D0-60666CB9B0D2}" type="pres">
      <dgm:prSet presAssocID="{809331DA-9876-4156-8C05-483142846BE5}" presName="Name37" presStyleLbl="parChTrans1D4" presStyleIdx="0" presStyleCnt="6"/>
      <dgm:spPr/>
      <dgm:t>
        <a:bodyPr/>
        <a:lstStyle/>
        <a:p>
          <a:endParaRPr lang="fr-FR"/>
        </a:p>
      </dgm:t>
    </dgm:pt>
    <dgm:pt modelId="{124CB2EE-0B8B-425B-998E-B2C05D139CF3}" type="pres">
      <dgm:prSet presAssocID="{898DF48A-FBCB-415D-A370-E3F401F8540F}" presName="hierRoot2" presStyleCnt="0">
        <dgm:presLayoutVars>
          <dgm:hierBranch val="init"/>
        </dgm:presLayoutVars>
      </dgm:prSet>
      <dgm:spPr/>
    </dgm:pt>
    <dgm:pt modelId="{518CC46F-9F65-4478-9190-0C23BC8B3F23}" type="pres">
      <dgm:prSet presAssocID="{898DF48A-FBCB-415D-A370-E3F401F8540F}" presName="rootComposite" presStyleCnt="0"/>
      <dgm:spPr/>
    </dgm:pt>
    <dgm:pt modelId="{F674ADF9-606D-4C08-B283-40C8F860AD4A}" type="pres">
      <dgm:prSet presAssocID="{898DF48A-FBCB-415D-A370-E3F401F8540F}" presName="rootText" presStyleLbl="node4" presStyleIdx="0" presStyleCnt="6">
        <dgm:presLayoutVars>
          <dgm:chPref val="3"/>
        </dgm:presLayoutVars>
      </dgm:prSet>
      <dgm:spPr/>
      <dgm:t>
        <a:bodyPr/>
        <a:lstStyle/>
        <a:p>
          <a:endParaRPr lang="fr-FR"/>
        </a:p>
      </dgm:t>
    </dgm:pt>
    <dgm:pt modelId="{803B6A23-25E1-4630-A3BD-7D7D49EF713C}" type="pres">
      <dgm:prSet presAssocID="{898DF48A-FBCB-415D-A370-E3F401F8540F}" presName="rootPict" presStyleLbl="alignImgPlace1" presStyleIdx="6" presStyleCnt="16"/>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6000" b="-6000"/>
          </a:stretch>
        </a:blipFill>
      </dgm:spPr>
    </dgm:pt>
    <dgm:pt modelId="{3972967D-F5A6-4563-8415-DEF9E3BAA434}" type="pres">
      <dgm:prSet presAssocID="{898DF48A-FBCB-415D-A370-E3F401F8540F}" presName="rootConnector" presStyleLbl="node4" presStyleIdx="0" presStyleCnt="6"/>
      <dgm:spPr/>
      <dgm:t>
        <a:bodyPr/>
        <a:lstStyle/>
        <a:p>
          <a:endParaRPr lang="fr-FR"/>
        </a:p>
      </dgm:t>
    </dgm:pt>
    <dgm:pt modelId="{78E4719F-7729-43FE-B327-AC9034D047AA}" type="pres">
      <dgm:prSet presAssocID="{898DF48A-FBCB-415D-A370-E3F401F8540F}" presName="hierChild4" presStyleCnt="0"/>
      <dgm:spPr/>
    </dgm:pt>
    <dgm:pt modelId="{856D09AC-2659-44F8-8DBA-C64B29608290}" type="pres">
      <dgm:prSet presAssocID="{898DF48A-FBCB-415D-A370-E3F401F8540F}" presName="hierChild5" presStyleCnt="0"/>
      <dgm:spPr/>
    </dgm:pt>
    <dgm:pt modelId="{E19DB181-E1DD-44BA-8E8C-44A4CAEC8687}" type="pres">
      <dgm:prSet presAssocID="{63D4F3D0-3422-4267-B528-A0C209237FFE}" presName="Name37" presStyleLbl="parChTrans1D4" presStyleIdx="1" presStyleCnt="6"/>
      <dgm:spPr/>
      <dgm:t>
        <a:bodyPr/>
        <a:lstStyle/>
        <a:p>
          <a:endParaRPr lang="fr-FR"/>
        </a:p>
      </dgm:t>
    </dgm:pt>
    <dgm:pt modelId="{8B827914-D2D2-45BB-8067-8DBFBBCCD194}" type="pres">
      <dgm:prSet presAssocID="{35CE951B-1695-4BCB-A84A-08F0184CDF6A}" presName="hierRoot2" presStyleCnt="0">
        <dgm:presLayoutVars>
          <dgm:hierBranch val="init"/>
        </dgm:presLayoutVars>
      </dgm:prSet>
      <dgm:spPr/>
    </dgm:pt>
    <dgm:pt modelId="{FB9FBB38-42E0-468D-9620-0A99E997AAD2}" type="pres">
      <dgm:prSet presAssocID="{35CE951B-1695-4BCB-A84A-08F0184CDF6A}" presName="rootComposite" presStyleCnt="0"/>
      <dgm:spPr/>
    </dgm:pt>
    <dgm:pt modelId="{0BD1E521-D502-4B53-A6E9-02D31CAF131A}" type="pres">
      <dgm:prSet presAssocID="{35CE951B-1695-4BCB-A84A-08F0184CDF6A}" presName="rootText" presStyleLbl="node4" presStyleIdx="1" presStyleCnt="6">
        <dgm:presLayoutVars>
          <dgm:chPref val="3"/>
        </dgm:presLayoutVars>
      </dgm:prSet>
      <dgm:spPr/>
      <dgm:t>
        <a:bodyPr/>
        <a:lstStyle/>
        <a:p>
          <a:endParaRPr lang="fr-FR"/>
        </a:p>
      </dgm:t>
    </dgm:pt>
    <dgm:pt modelId="{C09B7F9B-505A-4369-BE52-B47E2F556F57}" type="pres">
      <dgm:prSet presAssocID="{35CE951B-1695-4BCB-A84A-08F0184CDF6A}" presName="rootPict" presStyleLbl="alignImgPlace1" presStyleIdx="7" presStyleCnt="16"/>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t="-6000" b="-6000"/>
          </a:stretch>
        </a:blipFill>
      </dgm:spPr>
    </dgm:pt>
    <dgm:pt modelId="{4454ACC9-C74C-435E-A50E-0B18462541DF}" type="pres">
      <dgm:prSet presAssocID="{35CE951B-1695-4BCB-A84A-08F0184CDF6A}" presName="rootConnector" presStyleLbl="node4" presStyleIdx="1" presStyleCnt="6"/>
      <dgm:spPr/>
      <dgm:t>
        <a:bodyPr/>
        <a:lstStyle/>
        <a:p>
          <a:endParaRPr lang="fr-FR"/>
        </a:p>
      </dgm:t>
    </dgm:pt>
    <dgm:pt modelId="{BEA7AD34-357E-4EAB-9E7B-F515C33A2C5C}" type="pres">
      <dgm:prSet presAssocID="{35CE951B-1695-4BCB-A84A-08F0184CDF6A}" presName="hierChild4" presStyleCnt="0"/>
      <dgm:spPr/>
    </dgm:pt>
    <dgm:pt modelId="{454E5963-5B7E-480E-9121-38668D982260}" type="pres">
      <dgm:prSet presAssocID="{35CE951B-1695-4BCB-A84A-08F0184CDF6A}" presName="hierChild5" presStyleCnt="0"/>
      <dgm:spPr/>
    </dgm:pt>
    <dgm:pt modelId="{C833E50A-3652-4195-AC8A-6A44AD6F5780}" type="pres">
      <dgm:prSet presAssocID="{A502B516-B2CA-4AEB-A28B-B27E29AA9B8F}" presName="hierChild5" presStyleCnt="0"/>
      <dgm:spPr/>
    </dgm:pt>
    <dgm:pt modelId="{0C3C9CDC-6753-49C1-82E9-5293A6334D00}" type="pres">
      <dgm:prSet presAssocID="{B0274969-6B2D-427E-8EB2-42825C3A03E0}" presName="Name37" presStyleLbl="parChTrans1D3" presStyleIdx="3" presStyleCnt="6"/>
      <dgm:spPr/>
      <dgm:t>
        <a:bodyPr/>
        <a:lstStyle/>
        <a:p>
          <a:endParaRPr lang="fr-FR"/>
        </a:p>
      </dgm:t>
    </dgm:pt>
    <dgm:pt modelId="{2A0D391E-DA0D-484C-9507-0C794F13229E}" type="pres">
      <dgm:prSet presAssocID="{05C07298-D381-47CC-ADEE-FCFEA0759CEB}" presName="hierRoot2" presStyleCnt="0">
        <dgm:presLayoutVars>
          <dgm:hierBranch val="init"/>
        </dgm:presLayoutVars>
      </dgm:prSet>
      <dgm:spPr/>
    </dgm:pt>
    <dgm:pt modelId="{7BA43C16-E949-483A-B2CF-1A57B3BECEB2}" type="pres">
      <dgm:prSet presAssocID="{05C07298-D381-47CC-ADEE-FCFEA0759CEB}" presName="rootComposite" presStyleCnt="0"/>
      <dgm:spPr/>
    </dgm:pt>
    <dgm:pt modelId="{C97CE46C-CD75-46A5-A693-C3C3AA68E1ED}" type="pres">
      <dgm:prSet presAssocID="{05C07298-D381-47CC-ADEE-FCFEA0759CEB}" presName="rootText" presStyleLbl="node3" presStyleIdx="3" presStyleCnt="6">
        <dgm:presLayoutVars>
          <dgm:chPref val="3"/>
        </dgm:presLayoutVars>
      </dgm:prSet>
      <dgm:spPr/>
      <dgm:t>
        <a:bodyPr/>
        <a:lstStyle/>
        <a:p>
          <a:endParaRPr lang="fr-FR"/>
        </a:p>
      </dgm:t>
    </dgm:pt>
    <dgm:pt modelId="{367B22F3-0142-44F7-93D8-100ECA180EDE}" type="pres">
      <dgm:prSet presAssocID="{05C07298-D381-47CC-ADEE-FCFEA0759CEB}" presName="rootPict" presStyleLbl="alignImgPlace1" presStyleIdx="8" presStyleCnt="16"/>
      <dgm:spPr>
        <a:blipFill>
          <a:blip xmlns:r="http://schemas.openxmlformats.org/officeDocument/2006/relationships" r:embed="rId8" cstate="print">
            <a:extLst>
              <a:ext uri="{28A0092B-C50C-407E-A947-70E740481C1C}">
                <a14:useLocalDpi xmlns:a14="http://schemas.microsoft.com/office/drawing/2010/main" val="0"/>
              </a:ext>
            </a:extLst>
          </a:blip>
          <a:srcRect/>
          <a:stretch>
            <a:fillRect l="-50000" r="-50000"/>
          </a:stretch>
        </a:blipFill>
      </dgm:spPr>
    </dgm:pt>
    <dgm:pt modelId="{35486DB0-0D5F-44CB-BF66-7D49EB769C50}" type="pres">
      <dgm:prSet presAssocID="{05C07298-D381-47CC-ADEE-FCFEA0759CEB}" presName="rootConnector" presStyleLbl="node3" presStyleIdx="3" presStyleCnt="6"/>
      <dgm:spPr/>
      <dgm:t>
        <a:bodyPr/>
        <a:lstStyle/>
        <a:p>
          <a:endParaRPr lang="fr-FR"/>
        </a:p>
      </dgm:t>
    </dgm:pt>
    <dgm:pt modelId="{9534D23E-3037-4A86-AFDB-4B61B3DB8FC4}" type="pres">
      <dgm:prSet presAssocID="{05C07298-D381-47CC-ADEE-FCFEA0759CEB}" presName="hierChild4" presStyleCnt="0"/>
      <dgm:spPr/>
    </dgm:pt>
    <dgm:pt modelId="{2182A5A1-7B49-49AE-8EDF-01FB6058EBD8}" type="pres">
      <dgm:prSet presAssocID="{31AAF822-6ED3-4510-90F9-BF148D40C95A}" presName="Name37" presStyleLbl="parChTrans1D4" presStyleIdx="2" presStyleCnt="6"/>
      <dgm:spPr/>
      <dgm:t>
        <a:bodyPr/>
        <a:lstStyle/>
        <a:p>
          <a:endParaRPr lang="fr-FR"/>
        </a:p>
      </dgm:t>
    </dgm:pt>
    <dgm:pt modelId="{404EC881-E0F3-4024-A299-3C91AAD0E7F5}" type="pres">
      <dgm:prSet presAssocID="{F41F3C1D-9902-4806-9DB4-05F93E1A36F5}" presName="hierRoot2" presStyleCnt="0">
        <dgm:presLayoutVars>
          <dgm:hierBranch val="init"/>
        </dgm:presLayoutVars>
      </dgm:prSet>
      <dgm:spPr/>
    </dgm:pt>
    <dgm:pt modelId="{1B76A22F-FAE4-4BC9-9F7E-5CF1CCB0B14F}" type="pres">
      <dgm:prSet presAssocID="{F41F3C1D-9902-4806-9DB4-05F93E1A36F5}" presName="rootComposite" presStyleCnt="0"/>
      <dgm:spPr/>
    </dgm:pt>
    <dgm:pt modelId="{503DFDCC-2810-43B1-942F-116DE0A65EC9}" type="pres">
      <dgm:prSet presAssocID="{F41F3C1D-9902-4806-9DB4-05F93E1A36F5}" presName="rootText" presStyleLbl="node4" presStyleIdx="2" presStyleCnt="6">
        <dgm:presLayoutVars>
          <dgm:chPref val="3"/>
        </dgm:presLayoutVars>
      </dgm:prSet>
      <dgm:spPr/>
      <dgm:t>
        <a:bodyPr/>
        <a:lstStyle/>
        <a:p>
          <a:endParaRPr lang="fr-FR"/>
        </a:p>
      </dgm:t>
    </dgm:pt>
    <dgm:pt modelId="{DA63E891-91B6-4FF0-8775-0FA72EF26925}" type="pres">
      <dgm:prSet presAssocID="{F41F3C1D-9902-4806-9DB4-05F93E1A36F5}" presName="rootPict" presStyleLbl="alignImgPlace1" presStyleIdx="9" presStyleCnt="16"/>
      <dgm:spPr>
        <a:blipFill>
          <a:blip xmlns:r="http://schemas.openxmlformats.org/officeDocument/2006/relationships" r:embed="rId9" cstate="print">
            <a:extLst>
              <a:ext uri="{28A0092B-C50C-407E-A947-70E740481C1C}">
                <a14:useLocalDpi xmlns:a14="http://schemas.microsoft.com/office/drawing/2010/main" val="0"/>
              </a:ext>
            </a:extLst>
          </a:blip>
          <a:srcRect/>
          <a:stretch>
            <a:fillRect t="-4000" b="-4000"/>
          </a:stretch>
        </a:blipFill>
      </dgm:spPr>
    </dgm:pt>
    <dgm:pt modelId="{9AD7A836-B147-491B-B0DB-318B0727C66F}" type="pres">
      <dgm:prSet presAssocID="{F41F3C1D-9902-4806-9DB4-05F93E1A36F5}" presName="rootConnector" presStyleLbl="node4" presStyleIdx="2" presStyleCnt="6"/>
      <dgm:spPr/>
      <dgm:t>
        <a:bodyPr/>
        <a:lstStyle/>
        <a:p>
          <a:endParaRPr lang="fr-FR"/>
        </a:p>
      </dgm:t>
    </dgm:pt>
    <dgm:pt modelId="{86755609-8B4B-48E1-A578-F7110324D09C}" type="pres">
      <dgm:prSet presAssocID="{F41F3C1D-9902-4806-9DB4-05F93E1A36F5}" presName="hierChild4" presStyleCnt="0"/>
      <dgm:spPr/>
    </dgm:pt>
    <dgm:pt modelId="{2D70E6D5-1195-4C6D-BF15-768935D572F5}" type="pres">
      <dgm:prSet presAssocID="{F41F3C1D-9902-4806-9DB4-05F93E1A36F5}" presName="hierChild5" presStyleCnt="0"/>
      <dgm:spPr/>
    </dgm:pt>
    <dgm:pt modelId="{BEC31C62-6E7D-4546-8E38-2EF5A6085781}" type="pres">
      <dgm:prSet presAssocID="{D7DDD75C-FCA5-4D3E-BA75-3ED42EFDDBBF}" presName="Name37" presStyleLbl="parChTrans1D4" presStyleIdx="3" presStyleCnt="6"/>
      <dgm:spPr/>
      <dgm:t>
        <a:bodyPr/>
        <a:lstStyle/>
        <a:p>
          <a:endParaRPr lang="fr-FR"/>
        </a:p>
      </dgm:t>
    </dgm:pt>
    <dgm:pt modelId="{78CD5BFA-D20F-4A1A-BAAF-FD5D12EFD8CC}" type="pres">
      <dgm:prSet presAssocID="{AAA54ADA-EC2F-4076-87E0-C266E8B9448E}" presName="hierRoot2" presStyleCnt="0">
        <dgm:presLayoutVars>
          <dgm:hierBranch val="init"/>
        </dgm:presLayoutVars>
      </dgm:prSet>
      <dgm:spPr/>
    </dgm:pt>
    <dgm:pt modelId="{04136C47-6880-46AC-830B-4A3A62203E95}" type="pres">
      <dgm:prSet presAssocID="{AAA54ADA-EC2F-4076-87E0-C266E8B9448E}" presName="rootComposite" presStyleCnt="0"/>
      <dgm:spPr/>
    </dgm:pt>
    <dgm:pt modelId="{B5874401-736A-48F7-AAE8-FAF3BDAF059C}" type="pres">
      <dgm:prSet presAssocID="{AAA54ADA-EC2F-4076-87E0-C266E8B9448E}" presName="rootText" presStyleLbl="node4" presStyleIdx="3" presStyleCnt="6">
        <dgm:presLayoutVars>
          <dgm:chPref val="3"/>
        </dgm:presLayoutVars>
      </dgm:prSet>
      <dgm:spPr/>
      <dgm:t>
        <a:bodyPr/>
        <a:lstStyle/>
        <a:p>
          <a:endParaRPr lang="fr-FR"/>
        </a:p>
      </dgm:t>
    </dgm:pt>
    <dgm:pt modelId="{1CD82DD7-CBBF-400C-934C-7F218BA2CBB1}" type="pres">
      <dgm:prSet presAssocID="{AAA54ADA-EC2F-4076-87E0-C266E8B9448E}" presName="rootPict" presStyleLbl="alignImgPlace1" presStyleIdx="10" presStyleCnt="16"/>
      <dgm:spPr/>
    </dgm:pt>
    <dgm:pt modelId="{68CC206A-CAE2-49D8-81C6-2D77E94162EB}" type="pres">
      <dgm:prSet presAssocID="{AAA54ADA-EC2F-4076-87E0-C266E8B9448E}" presName="rootConnector" presStyleLbl="node4" presStyleIdx="3" presStyleCnt="6"/>
      <dgm:spPr/>
      <dgm:t>
        <a:bodyPr/>
        <a:lstStyle/>
        <a:p>
          <a:endParaRPr lang="fr-FR"/>
        </a:p>
      </dgm:t>
    </dgm:pt>
    <dgm:pt modelId="{114A3815-5115-42E2-8E2E-C54452A18FE2}" type="pres">
      <dgm:prSet presAssocID="{AAA54ADA-EC2F-4076-87E0-C266E8B9448E}" presName="hierChild4" presStyleCnt="0"/>
      <dgm:spPr/>
    </dgm:pt>
    <dgm:pt modelId="{F177A488-D0AA-40F3-8716-7CF5E29DD0A9}" type="pres">
      <dgm:prSet presAssocID="{AAA54ADA-EC2F-4076-87E0-C266E8B9448E}" presName="hierChild5" presStyleCnt="0"/>
      <dgm:spPr/>
    </dgm:pt>
    <dgm:pt modelId="{6F2F3869-B504-49A4-9E38-E478681F827B}" type="pres">
      <dgm:prSet presAssocID="{05C07298-D381-47CC-ADEE-FCFEA0759CEB}" presName="hierChild5" presStyleCnt="0"/>
      <dgm:spPr/>
    </dgm:pt>
    <dgm:pt modelId="{24472C97-CDE6-48AE-B37E-3C4C2F2D9605}" type="pres">
      <dgm:prSet presAssocID="{C9273994-CEA4-400C-B4E1-261D8211F000}" presName="hierChild5" presStyleCnt="0"/>
      <dgm:spPr/>
    </dgm:pt>
    <dgm:pt modelId="{77398E56-8752-4301-91A5-4DD22D1C5B44}" type="pres">
      <dgm:prSet presAssocID="{F71ABB65-EA1E-4B4D-9337-753A80FD16E6}" presName="Name37" presStyleLbl="parChTrans1D2" presStyleIdx="2" presStyleCnt="3"/>
      <dgm:spPr/>
      <dgm:t>
        <a:bodyPr/>
        <a:lstStyle/>
        <a:p>
          <a:endParaRPr lang="fr-FR"/>
        </a:p>
      </dgm:t>
    </dgm:pt>
    <dgm:pt modelId="{D0698FB7-0A99-44EB-80F5-451CB57542E6}" type="pres">
      <dgm:prSet presAssocID="{FA2E3214-F6A1-4E71-BD63-80B6836310F5}" presName="hierRoot2" presStyleCnt="0">
        <dgm:presLayoutVars>
          <dgm:hierBranch val="init"/>
        </dgm:presLayoutVars>
      </dgm:prSet>
      <dgm:spPr/>
    </dgm:pt>
    <dgm:pt modelId="{B20C4443-173E-4A06-95F8-48359979160F}" type="pres">
      <dgm:prSet presAssocID="{FA2E3214-F6A1-4E71-BD63-80B6836310F5}" presName="rootComposite" presStyleCnt="0"/>
      <dgm:spPr/>
    </dgm:pt>
    <dgm:pt modelId="{43A9EC41-50F7-448A-A485-701E74F5B831}" type="pres">
      <dgm:prSet presAssocID="{FA2E3214-F6A1-4E71-BD63-80B6836310F5}" presName="rootText" presStyleLbl="node2" presStyleIdx="2" presStyleCnt="3">
        <dgm:presLayoutVars>
          <dgm:chPref val="3"/>
        </dgm:presLayoutVars>
      </dgm:prSet>
      <dgm:spPr/>
      <dgm:t>
        <a:bodyPr/>
        <a:lstStyle/>
        <a:p>
          <a:endParaRPr lang="fr-FR"/>
        </a:p>
      </dgm:t>
    </dgm:pt>
    <dgm:pt modelId="{78D91C36-E2EC-4858-8023-C344E82D8465}" type="pres">
      <dgm:prSet presAssocID="{FA2E3214-F6A1-4E71-BD63-80B6836310F5}" presName="rootPict" presStyleLbl="alignImgPlace1" presStyleIdx="11" presStyleCnt="16"/>
      <dgm:spPr>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dgm:spPr>
    </dgm:pt>
    <dgm:pt modelId="{0A720C19-100A-488D-9AA5-71F9CE26EC58}" type="pres">
      <dgm:prSet presAssocID="{FA2E3214-F6A1-4E71-BD63-80B6836310F5}" presName="rootConnector" presStyleLbl="node2" presStyleIdx="2" presStyleCnt="3"/>
      <dgm:spPr/>
      <dgm:t>
        <a:bodyPr/>
        <a:lstStyle/>
        <a:p>
          <a:endParaRPr lang="fr-FR"/>
        </a:p>
      </dgm:t>
    </dgm:pt>
    <dgm:pt modelId="{E2FBCF15-0DB0-43AB-836E-EA50474D2D56}" type="pres">
      <dgm:prSet presAssocID="{FA2E3214-F6A1-4E71-BD63-80B6836310F5}" presName="hierChild4" presStyleCnt="0"/>
      <dgm:spPr/>
    </dgm:pt>
    <dgm:pt modelId="{2979A853-BA2B-4293-B727-5A5B07A7F3B0}" type="pres">
      <dgm:prSet presAssocID="{279AC4BD-DD56-4FF7-8BA1-5DADB7BD055A}" presName="Name37" presStyleLbl="parChTrans1D3" presStyleIdx="4" presStyleCnt="6"/>
      <dgm:spPr/>
      <dgm:t>
        <a:bodyPr/>
        <a:lstStyle/>
        <a:p>
          <a:endParaRPr lang="fr-FR"/>
        </a:p>
      </dgm:t>
    </dgm:pt>
    <dgm:pt modelId="{23C35964-9708-4238-B8FA-E1DE72F49FAA}" type="pres">
      <dgm:prSet presAssocID="{3A537168-3D91-456D-860B-97DB2492256F}" presName="hierRoot2" presStyleCnt="0">
        <dgm:presLayoutVars>
          <dgm:hierBranch val="init"/>
        </dgm:presLayoutVars>
      </dgm:prSet>
      <dgm:spPr/>
    </dgm:pt>
    <dgm:pt modelId="{AFB18ACB-5D33-479E-B613-DF985B0CF103}" type="pres">
      <dgm:prSet presAssocID="{3A537168-3D91-456D-860B-97DB2492256F}" presName="rootComposite" presStyleCnt="0"/>
      <dgm:spPr/>
    </dgm:pt>
    <dgm:pt modelId="{DB403C82-D3BC-431C-8BC6-F7E2382BC926}" type="pres">
      <dgm:prSet presAssocID="{3A537168-3D91-456D-860B-97DB2492256F}" presName="rootText" presStyleLbl="node3" presStyleIdx="4" presStyleCnt="6">
        <dgm:presLayoutVars>
          <dgm:chPref val="3"/>
        </dgm:presLayoutVars>
      </dgm:prSet>
      <dgm:spPr/>
      <dgm:t>
        <a:bodyPr/>
        <a:lstStyle/>
        <a:p>
          <a:endParaRPr lang="fr-FR"/>
        </a:p>
      </dgm:t>
    </dgm:pt>
    <dgm:pt modelId="{9AD74C58-CC9F-4A6D-9A68-06E1A2BFD7E7}" type="pres">
      <dgm:prSet presAssocID="{3A537168-3D91-456D-860B-97DB2492256F}" presName="rootPict" presStyleLbl="alignImgPlace1" presStyleIdx="12" presStyleCnt="16"/>
      <dgm:spPr/>
    </dgm:pt>
    <dgm:pt modelId="{8B752EF5-82D9-4582-9D43-8AB0226FC0F4}" type="pres">
      <dgm:prSet presAssocID="{3A537168-3D91-456D-860B-97DB2492256F}" presName="rootConnector" presStyleLbl="node3" presStyleIdx="4" presStyleCnt="6"/>
      <dgm:spPr/>
      <dgm:t>
        <a:bodyPr/>
        <a:lstStyle/>
        <a:p>
          <a:endParaRPr lang="fr-FR"/>
        </a:p>
      </dgm:t>
    </dgm:pt>
    <dgm:pt modelId="{053A28A9-F61E-474D-BC91-78C2ECA29940}" type="pres">
      <dgm:prSet presAssocID="{3A537168-3D91-456D-860B-97DB2492256F}" presName="hierChild4" presStyleCnt="0"/>
      <dgm:spPr/>
    </dgm:pt>
    <dgm:pt modelId="{2E5109A5-1300-42EB-94C0-0650B3E5EC8B}" type="pres">
      <dgm:prSet presAssocID="{3A537168-3D91-456D-860B-97DB2492256F}" presName="hierChild5" presStyleCnt="0"/>
      <dgm:spPr/>
    </dgm:pt>
    <dgm:pt modelId="{3F2BD1EB-71AE-4821-B800-5BC0986F7707}" type="pres">
      <dgm:prSet presAssocID="{E24706DA-086E-4038-83DE-CBC9A68911FB}" presName="Name37" presStyleLbl="parChTrans1D3" presStyleIdx="5" presStyleCnt="6"/>
      <dgm:spPr/>
      <dgm:t>
        <a:bodyPr/>
        <a:lstStyle/>
        <a:p>
          <a:endParaRPr lang="fr-FR"/>
        </a:p>
      </dgm:t>
    </dgm:pt>
    <dgm:pt modelId="{582EC003-58B4-4F2C-AEFC-F470A1B73014}" type="pres">
      <dgm:prSet presAssocID="{2A3E46AE-021C-4681-AD15-56E3C98E5FB9}" presName="hierRoot2" presStyleCnt="0">
        <dgm:presLayoutVars>
          <dgm:hierBranch val="init"/>
        </dgm:presLayoutVars>
      </dgm:prSet>
      <dgm:spPr/>
    </dgm:pt>
    <dgm:pt modelId="{82015521-2A59-4D59-AC1E-3652B89D4942}" type="pres">
      <dgm:prSet presAssocID="{2A3E46AE-021C-4681-AD15-56E3C98E5FB9}" presName="rootComposite" presStyleCnt="0"/>
      <dgm:spPr/>
    </dgm:pt>
    <dgm:pt modelId="{A8E657A9-4471-486D-A46A-87336649F5F1}" type="pres">
      <dgm:prSet presAssocID="{2A3E46AE-021C-4681-AD15-56E3C98E5FB9}" presName="rootText" presStyleLbl="node3" presStyleIdx="5" presStyleCnt="6">
        <dgm:presLayoutVars>
          <dgm:chPref val="3"/>
        </dgm:presLayoutVars>
      </dgm:prSet>
      <dgm:spPr/>
      <dgm:t>
        <a:bodyPr/>
        <a:lstStyle/>
        <a:p>
          <a:endParaRPr lang="fr-FR"/>
        </a:p>
      </dgm:t>
    </dgm:pt>
    <dgm:pt modelId="{6BFE5341-B53E-41CB-8AB6-0143E5A956CC}" type="pres">
      <dgm:prSet presAssocID="{2A3E46AE-021C-4681-AD15-56E3C98E5FB9}" presName="rootPict" presStyleLbl="alignImgPlace1" presStyleIdx="13" presStyleCnt="16"/>
      <dgm:spPr/>
    </dgm:pt>
    <dgm:pt modelId="{690A29C8-FF1B-4898-AE8B-B5E8303BFF46}" type="pres">
      <dgm:prSet presAssocID="{2A3E46AE-021C-4681-AD15-56E3C98E5FB9}" presName="rootConnector" presStyleLbl="node3" presStyleIdx="5" presStyleCnt="6"/>
      <dgm:spPr/>
      <dgm:t>
        <a:bodyPr/>
        <a:lstStyle/>
        <a:p>
          <a:endParaRPr lang="fr-FR"/>
        </a:p>
      </dgm:t>
    </dgm:pt>
    <dgm:pt modelId="{388D7710-355F-4561-8B83-CE03791E6AC7}" type="pres">
      <dgm:prSet presAssocID="{2A3E46AE-021C-4681-AD15-56E3C98E5FB9}" presName="hierChild4" presStyleCnt="0"/>
      <dgm:spPr/>
    </dgm:pt>
    <dgm:pt modelId="{18F6F4B0-934F-4DAC-94C2-B6E4AAC40059}" type="pres">
      <dgm:prSet presAssocID="{D4EBBF3F-681E-49A6-A08E-69E895FB131F}" presName="Name37" presStyleLbl="parChTrans1D4" presStyleIdx="4" presStyleCnt="6"/>
      <dgm:spPr/>
      <dgm:t>
        <a:bodyPr/>
        <a:lstStyle/>
        <a:p>
          <a:endParaRPr lang="fr-FR"/>
        </a:p>
      </dgm:t>
    </dgm:pt>
    <dgm:pt modelId="{513B43A8-47B8-4495-9618-3DF99FA9887B}" type="pres">
      <dgm:prSet presAssocID="{DD39D494-161B-4773-95F4-D53A656338BB}" presName="hierRoot2" presStyleCnt="0">
        <dgm:presLayoutVars>
          <dgm:hierBranch val="init"/>
        </dgm:presLayoutVars>
      </dgm:prSet>
      <dgm:spPr/>
    </dgm:pt>
    <dgm:pt modelId="{89DF68DB-1C80-4BA4-8461-12FA5C8BB88E}" type="pres">
      <dgm:prSet presAssocID="{DD39D494-161B-4773-95F4-D53A656338BB}" presName="rootComposite" presStyleCnt="0"/>
      <dgm:spPr/>
    </dgm:pt>
    <dgm:pt modelId="{2939C807-5D0F-4D17-BF0A-C6CE8375A6B0}" type="pres">
      <dgm:prSet presAssocID="{DD39D494-161B-4773-95F4-D53A656338BB}" presName="rootText" presStyleLbl="node4" presStyleIdx="4" presStyleCnt="6">
        <dgm:presLayoutVars>
          <dgm:chPref val="3"/>
        </dgm:presLayoutVars>
      </dgm:prSet>
      <dgm:spPr/>
      <dgm:t>
        <a:bodyPr/>
        <a:lstStyle/>
        <a:p>
          <a:endParaRPr lang="fr-FR"/>
        </a:p>
      </dgm:t>
    </dgm:pt>
    <dgm:pt modelId="{C77E5141-B628-4D16-910C-A92585D5AF22}" type="pres">
      <dgm:prSet presAssocID="{DD39D494-161B-4773-95F4-D53A656338BB}" presName="rootPict" presStyleLbl="alignImgPlace1" presStyleIdx="14" presStyleCnt="16"/>
      <dgm:spPr/>
    </dgm:pt>
    <dgm:pt modelId="{05BF3F87-70CF-402C-A1CA-DB2558CAF764}" type="pres">
      <dgm:prSet presAssocID="{DD39D494-161B-4773-95F4-D53A656338BB}" presName="rootConnector" presStyleLbl="node4" presStyleIdx="4" presStyleCnt="6"/>
      <dgm:spPr/>
      <dgm:t>
        <a:bodyPr/>
        <a:lstStyle/>
        <a:p>
          <a:endParaRPr lang="fr-FR"/>
        </a:p>
      </dgm:t>
    </dgm:pt>
    <dgm:pt modelId="{815A1213-4410-4DA5-8DB1-7FBD333B8D3F}" type="pres">
      <dgm:prSet presAssocID="{DD39D494-161B-4773-95F4-D53A656338BB}" presName="hierChild4" presStyleCnt="0"/>
      <dgm:spPr/>
    </dgm:pt>
    <dgm:pt modelId="{367FEBB7-0057-41F7-902D-1249B0E0F150}" type="pres">
      <dgm:prSet presAssocID="{DD39D494-161B-4773-95F4-D53A656338BB}" presName="hierChild5" presStyleCnt="0"/>
      <dgm:spPr/>
    </dgm:pt>
    <dgm:pt modelId="{74DD3DC6-FF2E-4BE0-9009-88B992925641}" type="pres">
      <dgm:prSet presAssocID="{2B11D9EE-D0CB-470A-B56F-EA194351ACAE}" presName="Name37" presStyleLbl="parChTrans1D4" presStyleIdx="5" presStyleCnt="6"/>
      <dgm:spPr/>
      <dgm:t>
        <a:bodyPr/>
        <a:lstStyle/>
        <a:p>
          <a:endParaRPr lang="fr-FR"/>
        </a:p>
      </dgm:t>
    </dgm:pt>
    <dgm:pt modelId="{0C0BB673-CEC0-4B21-A3B6-F5ABF33AAEDE}" type="pres">
      <dgm:prSet presAssocID="{02DB1117-FDBA-4691-A2BF-EBA78B11BF31}" presName="hierRoot2" presStyleCnt="0">
        <dgm:presLayoutVars>
          <dgm:hierBranch val="init"/>
        </dgm:presLayoutVars>
      </dgm:prSet>
      <dgm:spPr/>
    </dgm:pt>
    <dgm:pt modelId="{4C7AA282-2EFA-4E75-BB1B-A89BDC5CAAC5}" type="pres">
      <dgm:prSet presAssocID="{02DB1117-FDBA-4691-A2BF-EBA78B11BF31}" presName="rootComposite" presStyleCnt="0"/>
      <dgm:spPr/>
    </dgm:pt>
    <dgm:pt modelId="{7851A93F-4F46-49EF-9C65-643BF3725977}" type="pres">
      <dgm:prSet presAssocID="{02DB1117-FDBA-4691-A2BF-EBA78B11BF31}" presName="rootText" presStyleLbl="node4" presStyleIdx="5" presStyleCnt="6">
        <dgm:presLayoutVars>
          <dgm:chPref val="3"/>
        </dgm:presLayoutVars>
      </dgm:prSet>
      <dgm:spPr/>
      <dgm:t>
        <a:bodyPr/>
        <a:lstStyle/>
        <a:p>
          <a:endParaRPr lang="fr-FR"/>
        </a:p>
      </dgm:t>
    </dgm:pt>
    <dgm:pt modelId="{0A1C9D57-4B40-481D-9DC2-ACCF4B682D50}" type="pres">
      <dgm:prSet presAssocID="{02DB1117-FDBA-4691-A2BF-EBA78B11BF31}" presName="rootPict" presStyleLbl="alignImgPlace1" presStyleIdx="15" presStyleCnt="16"/>
      <dgm:spPr/>
    </dgm:pt>
    <dgm:pt modelId="{80853074-16C5-4C5A-A6CC-F87C30BDF215}" type="pres">
      <dgm:prSet presAssocID="{02DB1117-FDBA-4691-A2BF-EBA78B11BF31}" presName="rootConnector" presStyleLbl="node4" presStyleIdx="5" presStyleCnt="6"/>
      <dgm:spPr/>
      <dgm:t>
        <a:bodyPr/>
        <a:lstStyle/>
        <a:p>
          <a:endParaRPr lang="fr-FR"/>
        </a:p>
      </dgm:t>
    </dgm:pt>
    <dgm:pt modelId="{7C5E26BC-D042-4280-840F-E9ABF9508901}" type="pres">
      <dgm:prSet presAssocID="{02DB1117-FDBA-4691-A2BF-EBA78B11BF31}" presName="hierChild4" presStyleCnt="0"/>
      <dgm:spPr/>
    </dgm:pt>
    <dgm:pt modelId="{728E55D3-E52C-48BB-B11A-0C04561F2361}" type="pres">
      <dgm:prSet presAssocID="{02DB1117-FDBA-4691-A2BF-EBA78B11BF31}" presName="hierChild5" presStyleCnt="0"/>
      <dgm:spPr/>
    </dgm:pt>
    <dgm:pt modelId="{E896E493-2E39-4217-A428-69B589A0596E}" type="pres">
      <dgm:prSet presAssocID="{2A3E46AE-021C-4681-AD15-56E3C98E5FB9}" presName="hierChild5" presStyleCnt="0"/>
      <dgm:spPr/>
    </dgm:pt>
    <dgm:pt modelId="{215E114F-4731-4E9B-BA87-63C0D2CA00B5}" type="pres">
      <dgm:prSet presAssocID="{FA2E3214-F6A1-4E71-BD63-80B6836310F5}" presName="hierChild5" presStyleCnt="0"/>
      <dgm:spPr/>
    </dgm:pt>
    <dgm:pt modelId="{12C40FF4-7651-4C08-9FA4-CCE58AF611A8}" type="pres">
      <dgm:prSet presAssocID="{C61997E8-4090-4EFC-A68E-1313B0E2D838}" presName="hierChild3" presStyleCnt="0"/>
      <dgm:spPr/>
    </dgm:pt>
  </dgm:ptLst>
  <dgm:cxnLst>
    <dgm:cxn modelId="{F9A7CFC4-E20E-4158-90D8-462A54DE6A12}" type="presOf" srcId="{EEC6349E-0B07-4FA3-BFB8-86758445A28D}" destId="{DAB91B3F-3288-4E8F-B183-4C53AA0EE1C7}" srcOrd="0" destOrd="0" presId="urn:microsoft.com/office/officeart/2005/8/layout/pictureOrgChart+Icon"/>
    <dgm:cxn modelId="{96AC0723-0925-4E0E-B317-D834873768D2}" srcId="{C61997E8-4090-4EFC-A68E-1313B0E2D838}" destId="{FA2E3214-F6A1-4E71-BD63-80B6836310F5}" srcOrd="2" destOrd="0" parTransId="{F71ABB65-EA1E-4B4D-9337-753A80FD16E6}" sibTransId="{34808285-2213-45C5-BCD1-741376254AEE}"/>
    <dgm:cxn modelId="{85A53A59-F8C2-41F2-B208-7E41285EF875}" type="presOf" srcId="{8FB4DF35-DBBC-45DC-ADA5-1FF2E5CA956E}" destId="{B56EBEF7-BD41-4FFB-9825-80BEE0CF161E}" srcOrd="0" destOrd="0" presId="urn:microsoft.com/office/officeart/2005/8/layout/pictureOrgChart+Icon"/>
    <dgm:cxn modelId="{D6A1D3D8-13C0-4402-B342-23177DA7CCB7}" type="presOf" srcId="{FA2E3214-F6A1-4E71-BD63-80B6836310F5}" destId="{43A9EC41-50F7-448A-A485-701E74F5B831}" srcOrd="0" destOrd="0" presId="urn:microsoft.com/office/officeart/2005/8/layout/pictureOrgChart+Icon"/>
    <dgm:cxn modelId="{B5334F9F-84C7-4EED-87B1-FB7FD7C9F2AA}" srcId="{C9273994-CEA4-400C-B4E1-261D8211F000}" destId="{A502B516-B2CA-4AEB-A28B-B27E29AA9B8F}" srcOrd="0" destOrd="0" parTransId="{C6CDC1A3-32C9-4E09-B4D1-A840BE33EEC4}" sibTransId="{664F18BD-76CA-4416-A944-F3A49A577B65}"/>
    <dgm:cxn modelId="{AD2D07C7-B108-4467-935A-DBC3F21CA233}" srcId="{05C07298-D381-47CC-ADEE-FCFEA0759CEB}" destId="{F41F3C1D-9902-4806-9DB4-05F93E1A36F5}" srcOrd="0" destOrd="0" parTransId="{31AAF822-6ED3-4510-90F9-BF148D40C95A}" sibTransId="{165236B9-BA1E-45DD-8B61-0340925BEA57}"/>
    <dgm:cxn modelId="{3DEEB226-7A1D-474F-B8A1-E9A837BE789A}" type="presOf" srcId="{C6CDC1A3-32C9-4E09-B4D1-A840BE33EEC4}" destId="{DA221B8E-161D-466B-BB3A-FA9FD3CCE5D4}" srcOrd="0" destOrd="0" presId="urn:microsoft.com/office/officeart/2005/8/layout/pictureOrgChart+Icon"/>
    <dgm:cxn modelId="{8F51F02C-1B0D-408E-950E-23F69CAA196D}" type="presOf" srcId="{C9273994-CEA4-400C-B4E1-261D8211F000}" destId="{10319448-C804-470F-8E60-7B9F5C306CC4}" srcOrd="1" destOrd="0" presId="urn:microsoft.com/office/officeart/2005/8/layout/pictureOrgChart+Icon"/>
    <dgm:cxn modelId="{BA63BEFF-17E6-498F-BDB5-0E513BB49192}" srcId="{C61997E8-4090-4EFC-A68E-1313B0E2D838}" destId="{8FB4DF35-DBBC-45DC-ADA5-1FF2E5CA956E}" srcOrd="0" destOrd="0" parTransId="{259F7470-3DC9-42D0-9291-F246CB1188CB}" sibTransId="{14424E45-3876-486F-9E1E-8EA7A1E25F09}"/>
    <dgm:cxn modelId="{B58DD02B-DF05-48B1-93F0-3C2515EBF5D1}" type="presOf" srcId="{F41F3C1D-9902-4806-9DB4-05F93E1A36F5}" destId="{503DFDCC-2810-43B1-942F-116DE0A65EC9}" srcOrd="0" destOrd="0" presId="urn:microsoft.com/office/officeart/2005/8/layout/pictureOrgChart+Icon"/>
    <dgm:cxn modelId="{4BE3DF24-1345-4EFD-82AD-D159B0E5C5BC}" type="presOf" srcId="{8FB4DF35-DBBC-45DC-ADA5-1FF2E5CA956E}" destId="{F564BFFB-65D5-4D76-9AA2-5DB2E3955DB3}" srcOrd="1" destOrd="0" presId="urn:microsoft.com/office/officeart/2005/8/layout/pictureOrgChart+Icon"/>
    <dgm:cxn modelId="{F047C2FA-EDF2-4E90-8796-1E70BA7FBD72}" type="presOf" srcId="{DD39D494-161B-4773-95F4-D53A656338BB}" destId="{05BF3F87-70CF-402C-A1CA-DB2558CAF764}" srcOrd="1" destOrd="0" presId="urn:microsoft.com/office/officeart/2005/8/layout/pictureOrgChart+Icon"/>
    <dgm:cxn modelId="{F138D1E1-B117-4EBC-9FC4-6D20844D8AE9}" type="presOf" srcId="{C9273994-CEA4-400C-B4E1-261D8211F000}" destId="{B85999D9-D49C-4AFF-B972-5C41C5E38C28}" srcOrd="0" destOrd="0" presId="urn:microsoft.com/office/officeart/2005/8/layout/pictureOrgChart+Icon"/>
    <dgm:cxn modelId="{46460B0A-6BFF-4F8F-98FC-DDFD9B47A205}" type="presOf" srcId="{02DB1117-FDBA-4691-A2BF-EBA78B11BF31}" destId="{7851A93F-4F46-49EF-9C65-643BF3725977}" srcOrd="0" destOrd="0" presId="urn:microsoft.com/office/officeart/2005/8/layout/pictureOrgChart+Icon"/>
    <dgm:cxn modelId="{F8F61E8C-E2AB-405A-BBBA-44FEBCD033FA}" srcId="{A502B516-B2CA-4AEB-A28B-B27E29AA9B8F}" destId="{35CE951B-1695-4BCB-A84A-08F0184CDF6A}" srcOrd="1" destOrd="0" parTransId="{63D4F3D0-3422-4267-B528-A0C209237FFE}" sibTransId="{86DD243B-D38A-46FD-A39F-BDD554FB2D48}"/>
    <dgm:cxn modelId="{03B68A79-ACCD-442E-9212-F52093E3FC35}" type="presOf" srcId="{D7DDD75C-FCA5-4D3E-BA75-3ED42EFDDBBF}" destId="{BEC31C62-6E7D-4546-8E38-2EF5A6085781}" srcOrd="0" destOrd="0" presId="urn:microsoft.com/office/officeart/2005/8/layout/pictureOrgChart+Icon"/>
    <dgm:cxn modelId="{C3C22748-B0C1-49C4-9E20-BD4D0E4339C6}" type="presOf" srcId="{5BD12A4A-3CFC-4760-840A-2865E3A286CA}" destId="{51DEB040-DF87-4968-A163-A7970E6EC8D5}" srcOrd="0" destOrd="0" presId="urn:microsoft.com/office/officeart/2005/8/layout/pictureOrgChart+Icon"/>
    <dgm:cxn modelId="{425D9793-BDE3-49AE-9C88-579CA903BE1C}" type="presOf" srcId="{FA2E3214-F6A1-4E71-BD63-80B6836310F5}" destId="{0A720C19-100A-488D-9AA5-71F9CE26EC58}" srcOrd="1" destOrd="0" presId="urn:microsoft.com/office/officeart/2005/8/layout/pictureOrgChart+Icon"/>
    <dgm:cxn modelId="{7CDA763E-CCEA-4438-A135-0DE97FCAD28E}" srcId="{05C07298-D381-47CC-ADEE-FCFEA0759CEB}" destId="{AAA54ADA-EC2F-4076-87E0-C266E8B9448E}" srcOrd="1" destOrd="0" parTransId="{D7DDD75C-FCA5-4D3E-BA75-3ED42EFDDBBF}" sibTransId="{7619A873-A93A-4219-AB8E-71E1A1A443F3}"/>
    <dgm:cxn modelId="{5E3E2ACF-2E7E-4928-B442-733EB93ABA1A}" srcId="{2A3E46AE-021C-4681-AD15-56E3C98E5FB9}" destId="{02DB1117-FDBA-4691-A2BF-EBA78B11BF31}" srcOrd="1" destOrd="0" parTransId="{2B11D9EE-D0CB-470A-B56F-EA194351ACAE}" sibTransId="{E2BC774A-EDEE-4B9D-89C2-298EA478FCDC}"/>
    <dgm:cxn modelId="{90746E7A-ED62-4545-A638-B54DAF65268D}" type="presOf" srcId="{E24706DA-086E-4038-83DE-CBC9A68911FB}" destId="{3F2BD1EB-71AE-4821-B800-5BC0986F7707}" srcOrd="0" destOrd="0" presId="urn:microsoft.com/office/officeart/2005/8/layout/pictureOrgChart+Icon"/>
    <dgm:cxn modelId="{0FD48185-AB06-4ADD-9C64-C186828936A7}" type="presOf" srcId="{3A537168-3D91-456D-860B-97DB2492256F}" destId="{DB403C82-D3BC-431C-8BC6-F7E2382BC926}" srcOrd="0" destOrd="0" presId="urn:microsoft.com/office/officeart/2005/8/layout/pictureOrgChart+Icon"/>
    <dgm:cxn modelId="{A0075438-8FC4-4028-BD8E-F0C99F901176}" type="presOf" srcId="{2A3E46AE-021C-4681-AD15-56E3C98E5FB9}" destId="{690A29C8-FF1B-4898-AE8B-B5E8303BFF46}" srcOrd="1" destOrd="0" presId="urn:microsoft.com/office/officeart/2005/8/layout/pictureOrgChart+Icon"/>
    <dgm:cxn modelId="{54162738-2C46-4186-A7B7-12B95C53A2BA}" type="presOf" srcId="{008BB752-292C-4AEF-A6FC-8293178DB54E}" destId="{001412DD-179B-45E8-97DA-31ED17CAFC97}" srcOrd="0" destOrd="0" presId="urn:microsoft.com/office/officeart/2005/8/layout/pictureOrgChart+Icon"/>
    <dgm:cxn modelId="{FBF63D99-2F6E-4D60-97BB-3C0489DB6765}" type="presOf" srcId="{279AC4BD-DD56-4FF7-8BA1-5DADB7BD055A}" destId="{2979A853-BA2B-4293-B727-5A5B07A7F3B0}" srcOrd="0" destOrd="0" presId="urn:microsoft.com/office/officeart/2005/8/layout/pictureOrgChart+Icon"/>
    <dgm:cxn modelId="{8A6B8354-1D4E-4DAB-8501-51C5320A2DC5}" type="presOf" srcId="{05C07298-D381-47CC-ADEE-FCFEA0759CEB}" destId="{35486DB0-0D5F-44CB-BF66-7D49EB769C50}" srcOrd="1" destOrd="0" presId="urn:microsoft.com/office/officeart/2005/8/layout/pictureOrgChart+Icon"/>
    <dgm:cxn modelId="{6BE11DDE-EEF1-4DB9-8B41-B498FD7B7056}" srcId="{8FB4DF35-DBBC-45DC-ADA5-1FF2E5CA956E}" destId="{158C994F-7B55-4301-8562-4DF519CA7745}" srcOrd="0" destOrd="0" parTransId="{EEC6349E-0B07-4FA3-BFB8-86758445A28D}" sibTransId="{504F937E-11EE-4577-8768-D97BD427444B}"/>
    <dgm:cxn modelId="{C56725C1-6361-43C7-A9E3-C98F6D619687}" type="presOf" srcId="{2A3E46AE-021C-4681-AD15-56E3C98E5FB9}" destId="{A8E657A9-4471-486D-A46A-87336649F5F1}" srcOrd="0" destOrd="0" presId="urn:microsoft.com/office/officeart/2005/8/layout/pictureOrgChart+Icon"/>
    <dgm:cxn modelId="{DF0D6790-69FE-4F12-94C0-A32FA5127C85}" type="presOf" srcId="{D4EBBF3F-681E-49A6-A08E-69E895FB131F}" destId="{18F6F4B0-934F-4DAC-94C2-B6E4AAC40059}" srcOrd="0" destOrd="0" presId="urn:microsoft.com/office/officeart/2005/8/layout/pictureOrgChart+Icon"/>
    <dgm:cxn modelId="{6412D146-B99F-48B2-B037-B67EA318A94C}" type="presOf" srcId="{158C994F-7B55-4301-8562-4DF519CA7745}" destId="{37C017B3-1C46-460F-8AF3-CC64F7741A3A}" srcOrd="0" destOrd="0" presId="urn:microsoft.com/office/officeart/2005/8/layout/pictureOrgChart+Icon"/>
    <dgm:cxn modelId="{CCB461CF-CC9E-447E-B5B2-2580488BFFBB}" type="presOf" srcId="{DD39D494-161B-4773-95F4-D53A656338BB}" destId="{2939C807-5D0F-4D17-BF0A-C6CE8375A6B0}" srcOrd="0" destOrd="0" presId="urn:microsoft.com/office/officeart/2005/8/layout/pictureOrgChart+Icon"/>
    <dgm:cxn modelId="{E9C0DA03-B481-47D2-9380-630F25D95446}" type="presOf" srcId="{C61997E8-4090-4EFC-A68E-1313B0E2D838}" destId="{7C09E222-2E0E-42BC-85B6-856807205DA5}" srcOrd="1" destOrd="0" presId="urn:microsoft.com/office/officeart/2005/8/layout/pictureOrgChart+Icon"/>
    <dgm:cxn modelId="{F1404F69-C429-4D81-969C-9D9C1BD02C55}" srcId="{C61997E8-4090-4EFC-A68E-1313B0E2D838}" destId="{C9273994-CEA4-400C-B4E1-261D8211F000}" srcOrd="1" destOrd="0" parTransId="{64F0987F-C252-4F03-B73A-8C80A47FE2BB}" sibTransId="{E639F653-5272-4A5C-8C75-571DB55F70A2}"/>
    <dgm:cxn modelId="{344276AB-28BE-464D-B983-5B7D71E1C379}" type="presOf" srcId="{10E58905-D195-4254-8315-A64FEE2DC3B8}" destId="{8F12DA6F-47BE-4841-8FE4-8003A878048E}" srcOrd="0" destOrd="0" presId="urn:microsoft.com/office/officeart/2005/8/layout/pictureOrgChart+Icon"/>
    <dgm:cxn modelId="{B7B232D3-BB06-4B7D-9148-2EAED53E46F6}" type="presOf" srcId="{809331DA-9876-4156-8C05-483142846BE5}" destId="{8AC32372-EE24-4AD1-B8D0-60666CB9B0D2}" srcOrd="0" destOrd="0" presId="urn:microsoft.com/office/officeart/2005/8/layout/pictureOrgChart+Icon"/>
    <dgm:cxn modelId="{3B3D6913-8489-4417-8891-13CEB9D6EA0C}" type="presOf" srcId="{F41F3C1D-9902-4806-9DB4-05F93E1A36F5}" destId="{9AD7A836-B147-491B-B0DB-318B0727C66F}" srcOrd="1" destOrd="0" presId="urn:microsoft.com/office/officeart/2005/8/layout/pictureOrgChart+Icon"/>
    <dgm:cxn modelId="{956FED95-DAB2-43A8-81D3-198E51F1D554}" type="presOf" srcId="{2B11D9EE-D0CB-470A-B56F-EA194351ACAE}" destId="{74DD3DC6-FF2E-4BE0-9009-88B992925641}" srcOrd="0" destOrd="0" presId="urn:microsoft.com/office/officeart/2005/8/layout/pictureOrgChart+Icon"/>
    <dgm:cxn modelId="{7F0B26B6-532A-4DC3-A6A8-60B9701C9C21}" type="presOf" srcId="{B0274969-6B2D-427E-8EB2-42825C3A03E0}" destId="{0C3C9CDC-6753-49C1-82E9-5293A6334D00}" srcOrd="0" destOrd="0" presId="urn:microsoft.com/office/officeart/2005/8/layout/pictureOrgChart+Icon"/>
    <dgm:cxn modelId="{AE99F58F-BC24-4881-BB29-A86FC915C762}" type="presOf" srcId="{A502B516-B2CA-4AEB-A28B-B27E29AA9B8F}" destId="{C08A5D87-2DD6-43F7-B2CE-1CF59968F1E6}" srcOrd="1" destOrd="0" presId="urn:microsoft.com/office/officeart/2005/8/layout/pictureOrgChart+Icon"/>
    <dgm:cxn modelId="{9B0C303B-4B2E-4489-ACFA-946C86AAF067}" type="presOf" srcId="{898DF48A-FBCB-415D-A370-E3F401F8540F}" destId="{3972967D-F5A6-4563-8415-DEF9E3BAA434}" srcOrd="1" destOrd="0" presId="urn:microsoft.com/office/officeart/2005/8/layout/pictureOrgChart+Icon"/>
    <dgm:cxn modelId="{6F0CC099-A8C6-4A12-8EDA-612DF6E14313}" type="presOf" srcId="{35CE951B-1695-4BCB-A84A-08F0184CDF6A}" destId="{0BD1E521-D502-4B53-A6E9-02D31CAF131A}" srcOrd="0" destOrd="0" presId="urn:microsoft.com/office/officeart/2005/8/layout/pictureOrgChart+Icon"/>
    <dgm:cxn modelId="{5CF7FA5E-1F7B-4F97-B2EC-55C178CAE953}" type="presOf" srcId="{AAA54ADA-EC2F-4076-87E0-C266E8B9448E}" destId="{68CC206A-CAE2-49D8-81C6-2D77E94162EB}" srcOrd="1" destOrd="0" presId="urn:microsoft.com/office/officeart/2005/8/layout/pictureOrgChart+Icon"/>
    <dgm:cxn modelId="{604A1FEB-AFAB-45D7-B399-91887E64761C}" srcId="{C9273994-CEA4-400C-B4E1-261D8211F000}" destId="{05C07298-D381-47CC-ADEE-FCFEA0759CEB}" srcOrd="1" destOrd="0" parTransId="{B0274969-6B2D-427E-8EB2-42825C3A03E0}" sibTransId="{78F60CF3-2557-4437-A350-516D4C2F60E6}"/>
    <dgm:cxn modelId="{F1F1D9CD-EA03-4B6D-8DC9-CFB5A0A013C9}" type="presOf" srcId="{F71ABB65-EA1E-4B4D-9337-753A80FD16E6}" destId="{77398E56-8752-4301-91A5-4DD22D1C5B44}" srcOrd="0" destOrd="0" presId="urn:microsoft.com/office/officeart/2005/8/layout/pictureOrgChart+Icon"/>
    <dgm:cxn modelId="{C72DFA84-BF28-4536-8847-60934F4A0DEF}" type="presOf" srcId="{898DF48A-FBCB-415D-A370-E3F401F8540F}" destId="{F674ADF9-606D-4C08-B283-40C8F860AD4A}" srcOrd="0" destOrd="0" presId="urn:microsoft.com/office/officeart/2005/8/layout/pictureOrgChart+Icon"/>
    <dgm:cxn modelId="{F86CE9DB-601D-4F15-909B-2E92C318A14A}" type="presOf" srcId="{35CE951B-1695-4BCB-A84A-08F0184CDF6A}" destId="{4454ACC9-C74C-435E-A50E-0B18462541DF}" srcOrd="1" destOrd="0" presId="urn:microsoft.com/office/officeart/2005/8/layout/pictureOrgChart+Icon"/>
    <dgm:cxn modelId="{8A788955-0364-43EF-BC3E-1BCD890B6D55}" srcId="{A502B516-B2CA-4AEB-A28B-B27E29AA9B8F}" destId="{898DF48A-FBCB-415D-A370-E3F401F8540F}" srcOrd="0" destOrd="0" parTransId="{809331DA-9876-4156-8C05-483142846BE5}" sibTransId="{0A5AA710-6E92-4567-B360-655B78BA8A0A}"/>
    <dgm:cxn modelId="{35837746-F6E8-4C47-B1C5-AE6674F686F7}" type="presOf" srcId="{05C07298-D381-47CC-ADEE-FCFEA0759CEB}" destId="{C97CE46C-CD75-46A5-A693-C3C3AA68E1ED}" srcOrd="0" destOrd="0" presId="urn:microsoft.com/office/officeart/2005/8/layout/pictureOrgChart+Icon"/>
    <dgm:cxn modelId="{1342F0EC-016A-49E7-8DEB-CB372C5F5FFF}" type="presOf" srcId="{64F0987F-C252-4F03-B73A-8C80A47FE2BB}" destId="{26D0C0FC-22BB-4032-A6E2-B0C28E5842DC}" srcOrd="0" destOrd="0" presId="urn:microsoft.com/office/officeart/2005/8/layout/pictureOrgChart+Icon"/>
    <dgm:cxn modelId="{0AD87283-3B7A-4701-97EB-3F03EA678FD5}" type="presOf" srcId="{158C994F-7B55-4301-8562-4DF519CA7745}" destId="{B3974457-EB9D-4D8F-849E-8C7DCE33EAAF}" srcOrd="1" destOrd="0" presId="urn:microsoft.com/office/officeart/2005/8/layout/pictureOrgChart+Icon"/>
    <dgm:cxn modelId="{7B2B2D5A-CA3C-4057-B995-769F191CDBC7}" type="presOf" srcId="{31AAF822-6ED3-4510-90F9-BF148D40C95A}" destId="{2182A5A1-7B49-49AE-8EDF-01FB6058EBD8}" srcOrd="0" destOrd="0" presId="urn:microsoft.com/office/officeart/2005/8/layout/pictureOrgChart+Icon"/>
    <dgm:cxn modelId="{4ED35CC9-9A87-44D2-A1F7-B41B69F9B53C}" srcId="{2A3E46AE-021C-4681-AD15-56E3C98E5FB9}" destId="{DD39D494-161B-4773-95F4-D53A656338BB}" srcOrd="0" destOrd="0" parTransId="{D4EBBF3F-681E-49A6-A08E-69E895FB131F}" sibTransId="{03EF37A3-715D-46AE-AE60-3F734E248DAD}"/>
    <dgm:cxn modelId="{A5731344-0999-4C5B-8231-626D4D95EC0A}" srcId="{FA2E3214-F6A1-4E71-BD63-80B6836310F5}" destId="{3A537168-3D91-456D-860B-97DB2492256F}" srcOrd="0" destOrd="0" parTransId="{279AC4BD-DD56-4FF7-8BA1-5DADB7BD055A}" sibTransId="{95DDCD1E-0EF5-49D0-9C5F-FB9D83C50173}"/>
    <dgm:cxn modelId="{2ED5A2A0-C37D-4C4B-A2C3-005D684C36F1}" srcId="{FA2E3214-F6A1-4E71-BD63-80B6836310F5}" destId="{2A3E46AE-021C-4681-AD15-56E3C98E5FB9}" srcOrd="1" destOrd="0" parTransId="{E24706DA-086E-4038-83DE-CBC9A68911FB}" sibTransId="{B1555860-00CB-4EAE-8A07-92EA648FEECF}"/>
    <dgm:cxn modelId="{C9F53B0F-7208-48A5-BFE9-C5DD714AA3B2}" type="presOf" srcId="{A502B516-B2CA-4AEB-A28B-B27E29AA9B8F}" destId="{EC8A7522-423F-4D73-8C1F-40E30CB9012A}" srcOrd="0" destOrd="0" presId="urn:microsoft.com/office/officeart/2005/8/layout/pictureOrgChart+Icon"/>
    <dgm:cxn modelId="{51AB54EE-0E56-479A-B55D-E9CEF80CDC0C}" srcId="{008BB752-292C-4AEF-A6FC-8293178DB54E}" destId="{C61997E8-4090-4EFC-A68E-1313B0E2D838}" srcOrd="0" destOrd="0" parTransId="{A28827D4-FD2F-4B19-AA19-EF8F04ABA61B}" sibTransId="{2F858CC6-288B-4F92-A730-80F70EF1428C}"/>
    <dgm:cxn modelId="{31C3F78C-355A-496C-A832-232D815C09CE}" type="presOf" srcId="{63D4F3D0-3422-4267-B528-A0C209237FFE}" destId="{E19DB181-E1DD-44BA-8E8C-44A4CAEC8687}" srcOrd="0" destOrd="0" presId="urn:microsoft.com/office/officeart/2005/8/layout/pictureOrgChart+Icon"/>
    <dgm:cxn modelId="{58EE7CC8-E651-4495-BE07-47B7A90BFB97}" type="presOf" srcId="{3A537168-3D91-456D-860B-97DB2492256F}" destId="{8B752EF5-82D9-4582-9D43-8AB0226FC0F4}" srcOrd="1" destOrd="0" presId="urn:microsoft.com/office/officeart/2005/8/layout/pictureOrgChart+Icon"/>
    <dgm:cxn modelId="{D0D7AA20-FE5D-44A9-B362-0BBD15B10E0C}" type="presOf" srcId="{C61997E8-4090-4EFC-A68E-1313B0E2D838}" destId="{7F8694E4-0B80-403D-95AA-48A6060EEC44}" srcOrd="0" destOrd="0" presId="urn:microsoft.com/office/officeart/2005/8/layout/pictureOrgChart+Icon"/>
    <dgm:cxn modelId="{760BAF4D-2099-417D-A316-3CDEE4B30387}" type="presOf" srcId="{02DB1117-FDBA-4691-A2BF-EBA78B11BF31}" destId="{80853074-16C5-4C5A-A6CC-F87C30BDF215}" srcOrd="1" destOrd="0" presId="urn:microsoft.com/office/officeart/2005/8/layout/pictureOrgChart+Icon"/>
    <dgm:cxn modelId="{F25CBBF7-3FBF-4765-8DE3-7040AAB1C517}" type="presOf" srcId="{10E58905-D195-4254-8315-A64FEE2DC3B8}" destId="{9B28398E-D391-47CB-AC15-8CE03261CDA5}" srcOrd="1" destOrd="0" presId="urn:microsoft.com/office/officeart/2005/8/layout/pictureOrgChart+Icon"/>
    <dgm:cxn modelId="{12543C1D-7B90-4BC4-9758-EDAAD4355C2F}" type="presOf" srcId="{259F7470-3DC9-42D0-9291-F246CB1188CB}" destId="{02827C7D-EE13-4825-A5FE-B829207D1416}" srcOrd="0" destOrd="0" presId="urn:microsoft.com/office/officeart/2005/8/layout/pictureOrgChart+Icon"/>
    <dgm:cxn modelId="{AEC858A2-FF85-4E62-9DBF-F900C9815893}" type="presOf" srcId="{AAA54ADA-EC2F-4076-87E0-C266E8B9448E}" destId="{B5874401-736A-48F7-AAE8-FAF3BDAF059C}" srcOrd="0" destOrd="0" presId="urn:microsoft.com/office/officeart/2005/8/layout/pictureOrgChart+Icon"/>
    <dgm:cxn modelId="{F3D6F12C-FBBC-49F6-8AFE-1D8C32BCF74C}" srcId="{8FB4DF35-DBBC-45DC-ADA5-1FF2E5CA956E}" destId="{10E58905-D195-4254-8315-A64FEE2DC3B8}" srcOrd="1" destOrd="0" parTransId="{5BD12A4A-3CFC-4760-840A-2865E3A286CA}" sibTransId="{22C8EBBF-16FF-4183-B67C-29C772BD6008}"/>
    <dgm:cxn modelId="{AF45D1D6-E440-48B1-ADCD-9689E4D55D72}" type="presParOf" srcId="{001412DD-179B-45E8-97DA-31ED17CAFC97}" destId="{7166007C-C743-45B2-BF35-97F12C393181}" srcOrd="0" destOrd="0" presId="urn:microsoft.com/office/officeart/2005/8/layout/pictureOrgChart+Icon"/>
    <dgm:cxn modelId="{5E5B91FA-798A-4CC6-BEAC-E97A255207F1}" type="presParOf" srcId="{7166007C-C743-45B2-BF35-97F12C393181}" destId="{A43290BC-96FE-43B7-A89B-6DDF238EA924}" srcOrd="0" destOrd="0" presId="urn:microsoft.com/office/officeart/2005/8/layout/pictureOrgChart+Icon"/>
    <dgm:cxn modelId="{44265864-2911-44ED-B1BB-9AE10671B20D}" type="presParOf" srcId="{A43290BC-96FE-43B7-A89B-6DDF238EA924}" destId="{7F8694E4-0B80-403D-95AA-48A6060EEC44}" srcOrd="0" destOrd="0" presId="urn:microsoft.com/office/officeart/2005/8/layout/pictureOrgChart+Icon"/>
    <dgm:cxn modelId="{8082633C-286D-4227-B540-DA61A65CD068}" type="presParOf" srcId="{A43290BC-96FE-43B7-A89B-6DDF238EA924}" destId="{C894F048-8C9C-4FFD-88C6-D41EDAD1849B}" srcOrd="1" destOrd="0" presId="urn:microsoft.com/office/officeart/2005/8/layout/pictureOrgChart+Icon"/>
    <dgm:cxn modelId="{70217A34-39C6-483B-AF21-BF67AC383F35}" type="presParOf" srcId="{A43290BC-96FE-43B7-A89B-6DDF238EA924}" destId="{7C09E222-2E0E-42BC-85B6-856807205DA5}" srcOrd="2" destOrd="0" presId="urn:microsoft.com/office/officeart/2005/8/layout/pictureOrgChart+Icon"/>
    <dgm:cxn modelId="{9BC9F395-E4F1-49BC-ADDC-FFFB4BB53B31}" type="presParOf" srcId="{7166007C-C743-45B2-BF35-97F12C393181}" destId="{3DB9A658-55DA-4372-86E3-5185360DED6E}" srcOrd="1" destOrd="0" presId="urn:microsoft.com/office/officeart/2005/8/layout/pictureOrgChart+Icon"/>
    <dgm:cxn modelId="{90CA9DB8-15CE-4C83-A4B6-984FDAC38D80}" type="presParOf" srcId="{3DB9A658-55DA-4372-86E3-5185360DED6E}" destId="{02827C7D-EE13-4825-A5FE-B829207D1416}" srcOrd="0" destOrd="0" presId="urn:microsoft.com/office/officeart/2005/8/layout/pictureOrgChart+Icon"/>
    <dgm:cxn modelId="{B645F104-5477-4CD9-A6A5-0A36BA49E934}" type="presParOf" srcId="{3DB9A658-55DA-4372-86E3-5185360DED6E}" destId="{837FA4FB-1E89-46B3-B3E2-B85C1C692AE6}" srcOrd="1" destOrd="0" presId="urn:microsoft.com/office/officeart/2005/8/layout/pictureOrgChart+Icon"/>
    <dgm:cxn modelId="{C4619934-4187-4C5A-BE0D-B89ABDCC1A3E}" type="presParOf" srcId="{837FA4FB-1E89-46B3-B3E2-B85C1C692AE6}" destId="{4E97B85C-5A84-4A90-866B-7382DABDBB78}" srcOrd="0" destOrd="0" presId="urn:microsoft.com/office/officeart/2005/8/layout/pictureOrgChart+Icon"/>
    <dgm:cxn modelId="{FFD685A9-99C8-4A69-AFC9-C4B1ADE4BF4C}" type="presParOf" srcId="{4E97B85C-5A84-4A90-866B-7382DABDBB78}" destId="{B56EBEF7-BD41-4FFB-9825-80BEE0CF161E}" srcOrd="0" destOrd="0" presId="urn:microsoft.com/office/officeart/2005/8/layout/pictureOrgChart+Icon"/>
    <dgm:cxn modelId="{81136486-F86E-4D8C-B3F9-C5B3010F8C57}" type="presParOf" srcId="{4E97B85C-5A84-4A90-866B-7382DABDBB78}" destId="{1FCC59ED-89C1-4852-A493-433843873744}" srcOrd="1" destOrd="0" presId="urn:microsoft.com/office/officeart/2005/8/layout/pictureOrgChart+Icon"/>
    <dgm:cxn modelId="{438EBB8A-44E2-49E8-84C2-974550D0E5BD}" type="presParOf" srcId="{4E97B85C-5A84-4A90-866B-7382DABDBB78}" destId="{F564BFFB-65D5-4D76-9AA2-5DB2E3955DB3}" srcOrd="2" destOrd="0" presId="urn:microsoft.com/office/officeart/2005/8/layout/pictureOrgChart+Icon"/>
    <dgm:cxn modelId="{4CA376DE-BEDC-477F-8261-C18EACF26337}" type="presParOf" srcId="{837FA4FB-1E89-46B3-B3E2-B85C1C692AE6}" destId="{47ED0BF7-BDC8-45A4-AA56-1CFE3F857029}" srcOrd="1" destOrd="0" presId="urn:microsoft.com/office/officeart/2005/8/layout/pictureOrgChart+Icon"/>
    <dgm:cxn modelId="{D811056F-6059-4FB4-867E-538AA64833EA}" type="presParOf" srcId="{47ED0BF7-BDC8-45A4-AA56-1CFE3F857029}" destId="{DAB91B3F-3288-4E8F-B183-4C53AA0EE1C7}" srcOrd="0" destOrd="0" presId="urn:microsoft.com/office/officeart/2005/8/layout/pictureOrgChart+Icon"/>
    <dgm:cxn modelId="{AB5467F9-E272-4EF3-891C-EB4B43DFBD67}" type="presParOf" srcId="{47ED0BF7-BDC8-45A4-AA56-1CFE3F857029}" destId="{0DA2418A-E42D-49A7-B017-E363E2B8113C}" srcOrd="1" destOrd="0" presId="urn:microsoft.com/office/officeart/2005/8/layout/pictureOrgChart+Icon"/>
    <dgm:cxn modelId="{62CAF766-E3F2-4736-85A7-C245315CFF87}" type="presParOf" srcId="{0DA2418A-E42D-49A7-B017-E363E2B8113C}" destId="{58D008C0-2144-4ED0-98CD-A94E2FE4699A}" srcOrd="0" destOrd="0" presId="urn:microsoft.com/office/officeart/2005/8/layout/pictureOrgChart+Icon"/>
    <dgm:cxn modelId="{0087F902-11E0-4E4F-82BB-95882F056388}" type="presParOf" srcId="{58D008C0-2144-4ED0-98CD-A94E2FE4699A}" destId="{37C017B3-1C46-460F-8AF3-CC64F7741A3A}" srcOrd="0" destOrd="0" presId="urn:microsoft.com/office/officeart/2005/8/layout/pictureOrgChart+Icon"/>
    <dgm:cxn modelId="{F20A4731-0B25-47B0-9581-F3779944EBB5}" type="presParOf" srcId="{58D008C0-2144-4ED0-98CD-A94E2FE4699A}" destId="{555F0E6F-00CB-4649-8154-EF1DD406D9AF}" srcOrd="1" destOrd="0" presId="urn:microsoft.com/office/officeart/2005/8/layout/pictureOrgChart+Icon"/>
    <dgm:cxn modelId="{63A0F6DC-1FD3-46DD-A2A5-C0FC349CF938}" type="presParOf" srcId="{58D008C0-2144-4ED0-98CD-A94E2FE4699A}" destId="{B3974457-EB9D-4D8F-849E-8C7DCE33EAAF}" srcOrd="2" destOrd="0" presId="urn:microsoft.com/office/officeart/2005/8/layout/pictureOrgChart+Icon"/>
    <dgm:cxn modelId="{FC599779-3FC8-487F-88BA-DC6BE7B0987D}" type="presParOf" srcId="{0DA2418A-E42D-49A7-B017-E363E2B8113C}" destId="{CB19D763-E735-4267-BC99-0B292AF8C754}" srcOrd="1" destOrd="0" presId="urn:microsoft.com/office/officeart/2005/8/layout/pictureOrgChart+Icon"/>
    <dgm:cxn modelId="{7F7C0BE9-403D-429F-A5C8-D3CAE954AEA4}" type="presParOf" srcId="{0DA2418A-E42D-49A7-B017-E363E2B8113C}" destId="{4ADCEF81-9876-4665-B599-CD1A9E8CBBDA}" srcOrd="2" destOrd="0" presId="urn:microsoft.com/office/officeart/2005/8/layout/pictureOrgChart+Icon"/>
    <dgm:cxn modelId="{1D149327-62D5-4FB8-A68E-09A21FAE23BF}" type="presParOf" srcId="{47ED0BF7-BDC8-45A4-AA56-1CFE3F857029}" destId="{51DEB040-DF87-4968-A163-A7970E6EC8D5}" srcOrd="2" destOrd="0" presId="urn:microsoft.com/office/officeart/2005/8/layout/pictureOrgChart+Icon"/>
    <dgm:cxn modelId="{CEC78795-65E8-42BA-A6FC-2748D0DEB4AB}" type="presParOf" srcId="{47ED0BF7-BDC8-45A4-AA56-1CFE3F857029}" destId="{0CE3D65A-48EE-45B1-A2C3-0470D3E0F90D}" srcOrd="3" destOrd="0" presId="urn:microsoft.com/office/officeart/2005/8/layout/pictureOrgChart+Icon"/>
    <dgm:cxn modelId="{2A16707A-99F5-4CFB-AC46-359EADCF4BDE}" type="presParOf" srcId="{0CE3D65A-48EE-45B1-A2C3-0470D3E0F90D}" destId="{3617BB16-60F4-4418-A3C6-8472587EA280}" srcOrd="0" destOrd="0" presId="urn:microsoft.com/office/officeart/2005/8/layout/pictureOrgChart+Icon"/>
    <dgm:cxn modelId="{9A85AA21-18D8-4F41-9289-E4FC977BC110}" type="presParOf" srcId="{3617BB16-60F4-4418-A3C6-8472587EA280}" destId="{8F12DA6F-47BE-4841-8FE4-8003A878048E}" srcOrd="0" destOrd="0" presId="urn:microsoft.com/office/officeart/2005/8/layout/pictureOrgChart+Icon"/>
    <dgm:cxn modelId="{38850FE5-1708-4B34-8DED-221B0042A442}" type="presParOf" srcId="{3617BB16-60F4-4418-A3C6-8472587EA280}" destId="{785B2DAF-697F-490D-A584-05BF3C82E937}" srcOrd="1" destOrd="0" presId="urn:microsoft.com/office/officeart/2005/8/layout/pictureOrgChart+Icon"/>
    <dgm:cxn modelId="{29ACA7AC-B980-4C40-83F9-DBB3DDF57C7D}" type="presParOf" srcId="{3617BB16-60F4-4418-A3C6-8472587EA280}" destId="{9B28398E-D391-47CB-AC15-8CE03261CDA5}" srcOrd="2" destOrd="0" presId="urn:microsoft.com/office/officeart/2005/8/layout/pictureOrgChart+Icon"/>
    <dgm:cxn modelId="{5D0AE09A-408C-4097-8B14-B43CE15AEA07}" type="presParOf" srcId="{0CE3D65A-48EE-45B1-A2C3-0470D3E0F90D}" destId="{A323BF0F-B34A-419F-951A-3E789F1B64EC}" srcOrd="1" destOrd="0" presId="urn:microsoft.com/office/officeart/2005/8/layout/pictureOrgChart+Icon"/>
    <dgm:cxn modelId="{8F44CF11-EAAD-4443-9724-F557A5B19485}" type="presParOf" srcId="{0CE3D65A-48EE-45B1-A2C3-0470D3E0F90D}" destId="{6C2EA1BF-DD52-4191-A223-0CEB13677212}" srcOrd="2" destOrd="0" presId="urn:microsoft.com/office/officeart/2005/8/layout/pictureOrgChart+Icon"/>
    <dgm:cxn modelId="{98852C2A-747B-46AC-806D-1FC5CDD94517}" type="presParOf" srcId="{837FA4FB-1E89-46B3-B3E2-B85C1C692AE6}" destId="{A1D59186-1B82-43B6-939C-00ACBECC394D}" srcOrd="2" destOrd="0" presId="urn:microsoft.com/office/officeart/2005/8/layout/pictureOrgChart+Icon"/>
    <dgm:cxn modelId="{D1AE4AB0-C635-4E88-A29C-8C8DF09ABC7B}" type="presParOf" srcId="{3DB9A658-55DA-4372-86E3-5185360DED6E}" destId="{26D0C0FC-22BB-4032-A6E2-B0C28E5842DC}" srcOrd="2" destOrd="0" presId="urn:microsoft.com/office/officeart/2005/8/layout/pictureOrgChart+Icon"/>
    <dgm:cxn modelId="{2144C877-1915-4294-8D18-085605909B67}" type="presParOf" srcId="{3DB9A658-55DA-4372-86E3-5185360DED6E}" destId="{CF1BBAA4-D0AD-4C2C-862D-06EA960A6BF2}" srcOrd="3" destOrd="0" presId="urn:microsoft.com/office/officeart/2005/8/layout/pictureOrgChart+Icon"/>
    <dgm:cxn modelId="{02663E23-5D1F-4BB1-AAB8-52C7D145971F}" type="presParOf" srcId="{CF1BBAA4-D0AD-4C2C-862D-06EA960A6BF2}" destId="{4352CB6D-0C93-4923-92E1-D077C98A0A96}" srcOrd="0" destOrd="0" presId="urn:microsoft.com/office/officeart/2005/8/layout/pictureOrgChart+Icon"/>
    <dgm:cxn modelId="{F5DE862D-DD0B-4536-8C45-9CBB26DDE3F4}" type="presParOf" srcId="{4352CB6D-0C93-4923-92E1-D077C98A0A96}" destId="{B85999D9-D49C-4AFF-B972-5C41C5E38C28}" srcOrd="0" destOrd="0" presId="urn:microsoft.com/office/officeart/2005/8/layout/pictureOrgChart+Icon"/>
    <dgm:cxn modelId="{AC07C6E9-2023-4655-B767-6DC0CF4D00CC}" type="presParOf" srcId="{4352CB6D-0C93-4923-92E1-D077C98A0A96}" destId="{1F875AFD-2213-484A-AB0D-C3B15F4FEFF2}" srcOrd="1" destOrd="0" presId="urn:microsoft.com/office/officeart/2005/8/layout/pictureOrgChart+Icon"/>
    <dgm:cxn modelId="{10176E4F-A00E-4D0B-90BB-8814D83170D4}" type="presParOf" srcId="{4352CB6D-0C93-4923-92E1-D077C98A0A96}" destId="{10319448-C804-470F-8E60-7B9F5C306CC4}" srcOrd="2" destOrd="0" presId="urn:microsoft.com/office/officeart/2005/8/layout/pictureOrgChart+Icon"/>
    <dgm:cxn modelId="{F280FA2E-A9EF-4925-8630-7D04A1508D15}" type="presParOf" srcId="{CF1BBAA4-D0AD-4C2C-862D-06EA960A6BF2}" destId="{E811E6C2-9512-4B6F-882D-31D6A398F186}" srcOrd="1" destOrd="0" presId="urn:microsoft.com/office/officeart/2005/8/layout/pictureOrgChart+Icon"/>
    <dgm:cxn modelId="{8D528F83-7CB3-4DD6-BB32-78DED4AEBC1B}" type="presParOf" srcId="{E811E6C2-9512-4B6F-882D-31D6A398F186}" destId="{DA221B8E-161D-466B-BB3A-FA9FD3CCE5D4}" srcOrd="0" destOrd="0" presId="urn:microsoft.com/office/officeart/2005/8/layout/pictureOrgChart+Icon"/>
    <dgm:cxn modelId="{FED18193-E311-47C5-B810-CB077CC22171}" type="presParOf" srcId="{E811E6C2-9512-4B6F-882D-31D6A398F186}" destId="{39C44AA9-5949-4D39-B0D3-E731E1C2079E}" srcOrd="1" destOrd="0" presId="urn:microsoft.com/office/officeart/2005/8/layout/pictureOrgChart+Icon"/>
    <dgm:cxn modelId="{A4EE53F4-4588-45E5-BE50-727A0ECA18B1}" type="presParOf" srcId="{39C44AA9-5949-4D39-B0D3-E731E1C2079E}" destId="{94A73CF7-B5A4-4976-81B2-63F0B0C68129}" srcOrd="0" destOrd="0" presId="urn:microsoft.com/office/officeart/2005/8/layout/pictureOrgChart+Icon"/>
    <dgm:cxn modelId="{1CB23E7E-E7BF-4879-9B6A-05A199241C77}" type="presParOf" srcId="{94A73CF7-B5A4-4976-81B2-63F0B0C68129}" destId="{EC8A7522-423F-4D73-8C1F-40E30CB9012A}" srcOrd="0" destOrd="0" presId="urn:microsoft.com/office/officeart/2005/8/layout/pictureOrgChart+Icon"/>
    <dgm:cxn modelId="{E8543B8F-07E0-4A2C-9F94-A451F3A0239A}" type="presParOf" srcId="{94A73CF7-B5A4-4976-81B2-63F0B0C68129}" destId="{249F2EC9-DCB6-47B7-9100-84E6A78E0C9A}" srcOrd="1" destOrd="0" presId="urn:microsoft.com/office/officeart/2005/8/layout/pictureOrgChart+Icon"/>
    <dgm:cxn modelId="{13F566E2-C15D-468E-8C09-5170E76D6719}" type="presParOf" srcId="{94A73CF7-B5A4-4976-81B2-63F0B0C68129}" destId="{C08A5D87-2DD6-43F7-B2CE-1CF59968F1E6}" srcOrd="2" destOrd="0" presId="urn:microsoft.com/office/officeart/2005/8/layout/pictureOrgChart+Icon"/>
    <dgm:cxn modelId="{F2660ABA-C61F-429B-80C6-A874550E14C1}" type="presParOf" srcId="{39C44AA9-5949-4D39-B0D3-E731E1C2079E}" destId="{51675547-5E81-4B79-B6B9-4D2C922C673C}" srcOrd="1" destOrd="0" presId="urn:microsoft.com/office/officeart/2005/8/layout/pictureOrgChart+Icon"/>
    <dgm:cxn modelId="{3F935A2E-2579-4A18-AEF7-5E234EF9F6FF}" type="presParOf" srcId="{51675547-5E81-4B79-B6B9-4D2C922C673C}" destId="{8AC32372-EE24-4AD1-B8D0-60666CB9B0D2}" srcOrd="0" destOrd="0" presId="urn:microsoft.com/office/officeart/2005/8/layout/pictureOrgChart+Icon"/>
    <dgm:cxn modelId="{47CCD1D0-BA12-4646-968F-D5F096577B07}" type="presParOf" srcId="{51675547-5E81-4B79-B6B9-4D2C922C673C}" destId="{124CB2EE-0B8B-425B-998E-B2C05D139CF3}" srcOrd="1" destOrd="0" presId="urn:microsoft.com/office/officeart/2005/8/layout/pictureOrgChart+Icon"/>
    <dgm:cxn modelId="{5CDFAFDD-C338-4073-B156-90F2FA910333}" type="presParOf" srcId="{124CB2EE-0B8B-425B-998E-B2C05D139CF3}" destId="{518CC46F-9F65-4478-9190-0C23BC8B3F23}" srcOrd="0" destOrd="0" presId="urn:microsoft.com/office/officeart/2005/8/layout/pictureOrgChart+Icon"/>
    <dgm:cxn modelId="{36C07B7D-8F84-456C-9A56-276ABCFE74A6}" type="presParOf" srcId="{518CC46F-9F65-4478-9190-0C23BC8B3F23}" destId="{F674ADF9-606D-4C08-B283-40C8F860AD4A}" srcOrd="0" destOrd="0" presId="urn:microsoft.com/office/officeart/2005/8/layout/pictureOrgChart+Icon"/>
    <dgm:cxn modelId="{960B452A-4C26-43C7-AD16-34E294FD4A32}" type="presParOf" srcId="{518CC46F-9F65-4478-9190-0C23BC8B3F23}" destId="{803B6A23-25E1-4630-A3BD-7D7D49EF713C}" srcOrd="1" destOrd="0" presId="urn:microsoft.com/office/officeart/2005/8/layout/pictureOrgChart+Icon"/>
    <dgm:cxn modelId="{FD48632B-47F9-4454-9EDE-2BE23D6ABBF1}" type="presParOf" srcId="{518CC46F-9F65-4478-9190-0C23BC8B3F23}" destId="{3972967D-F5A6-4563-8415-DEF9E3BAA434}" srcOrd="2" destOrd="0" presId="urn:microsoft.com/office/officeart/2005/8/layout/pictureOrgChart+Icon"/>
    <dgm:cxn modelId="{17F3428D-58C8-4E01-8327-FDB61339BCCA}" type="presParOf" srcId="{124CB2EE-0B8B-425B-998E-B2C05D139CF3}" destId="{78E4719F-7729-43FE-B327-AC9034D047AA}" srcOrd="1" destOrd="0" presId="urn:microsoft.com/office/officeart/2005/8/layout/pictureOrgChart+Icon"/>
    <dgm:cxn modelId="{9FEECB48-96CA-437E-B4BD-F14ECF3171F4}" type="presParOf" srcId="{124CB2EE-0B8B-425B-998E-B2C05D139CF3}" destId="{856D09AC-2659-44F8-8DBA-C64B29608290}" srcOrd="2" destOrd="0" presId="urn:microsoft.com/office/officeart/2005/8/layout/pictureOrgChart+Icon"/>
    <dgm:cxn modelId="{76B37A9B-8C7B-4C1B-BD5B-53B12F733F99}" type="presParOf" srcId="{51675547-5E81-4B79-B6B9-4D2C922C673C}" destId="{E19DB181-E1DD-44BA-8E8C-44A4CAEC8687}" srcOrd="2" destOrd="0" presId="urn:microsoft.com/office/officeart/2005/8/layout/pictureOrgChart+Icon"/>
    <dgm:cxn modelId="{F21DE2B5-EA25-425E-A624-31F46D0E58AE}" type="presParOf" srcId="{51675547-5E81-4B79-B6B9-4D2C922C673C}" destId="{8B827914-D2D2-45BB-8067-8DBFBBCCD194}" srcOrd="3" destOrd="0" presId="urn:microsoft.com/office/officeart/2005/8/layout/pictureOrgChart+Icon"/>
    <dgm:cxn modelId="{13193E73-6066-4D5A-BF02-B9D0FFEBAAC4}" type="presParOf" srcId="{8B827914-D2D2-45BB-8067-8DBFBBCCD194}" destId="{FB9FBB38-42E0-468D-9620-0A99E997AAD2}" srcOrd="0" destOrd="0" presId="urn:microsoft.com/office/officeart/2005/8/layout/pictureOrgChart+Icon"/>
    <dgm:cxn modelId="{9753EFE8-0D4A-4115-A12A-BFBA0E2451F6}" type="presParOf" srcId="{FB9FBB38-42E0-468D-9620-0A99E997AAD2}" destId="{0BD1E521-D502-4B53-A6E9-02D31CAF131A}" srcOrd="0" destOrd="0" presId="urn:microsoft.com/office/officeart/2005/8/layout/pictureOrgChart+Icon"/>
    <dgm:cxn modelId="{DD09E428-9122-4D97-9340-78D74EFEAC2C}" type="presParOf" srcId="{FB9FBB38-42E0-468D-9620-0A99E997AAD2}" destId="{C09B7F9B-505A-4369-BE52-B47E2F556F57}" srcOrd="1" destOrd="0" presId="urn:microsoft.com/office/officeart/2005/8/layout/pictureOrgChart+Icon"/>
    <dgm:cxn modelId="{586B1C23-1FA1-4CCA-BDBC-1853DB86EC57}" type="presParOf" srcId="{FB9FBB38-42E0-468D-9620-0A99E997AAD2}" destId="{4454ACC9-C74C-435E-A50E-0B18462541DF}" srcOrd="2" destOrd="0" presId="urn:microsoft.com/office/officeart/2005/8/layout/pictureOrgChart+Icon"/>
    <dgm:cxn modelId="{00113D2B-0D99-4ADD-B67B-2C6389A04AD0}" type="presParOf" srcId="{8B827914-D2D2-45BB-8067-8DBFBBCCD194}" destId="{BEA7AD34-357E-4EAB-9E7B-F515C33A2C5C}" srcOrd="1" destOrd="0" presId="urn:microsoft.com/office/officeart/2005/8/layout/pictureOrgChart+Icon"/>
    <dgm:cxn modelId="{4E055701-EC16-42C1-ADB3-15B26CB0C3F7}" type="presParOf" srcId="{8B827914-D2D2-45BB-8067-8DBFBBCCD194}" destId="{454E5963-5B7E-480E-9121-38668D982260}" srcOrd="2" destOrd="0" presId="urn:microsoft.com/office/officeart/2005/8/layout/pictureOrgChart+Icon"/>
    <dgm:cxn modelId="{9D536F40-CBB1-4CEA-A7A3-79B847E0D7D9}" type="presParOf" srcId="{39C44AA9-5949-4D39-B0D3-E731E1C2079E}" destId="{C833E50A-3652-4195-AC8A-6A44AD6F5780}" srcOrd="2" destOrd="0" presId="urn:microsoft.com/office/officeart/2005/8/layout/pictureOrgChart+Icon"/>
    <dgm:cxn modelId="{EB068AEB-C140-4237-A0A2-5B29B997D41C}" type="presParOf" srcId="{E811E6C2-9512-4B6F-882D-31D6A398F186}" destId="{0C3C9CDC-6753-49C1-82E9-5293A6334D00}" srcOrd="2" destOrd="0" presId="urn:microsoft.com/office/officeart/2005/8/layout/pictureOrgChart+Icon"/>
    <dgm:cxn modelId="{5D26A530-D42F-446A-903B-D6E71605D5BE}" type="presParOf" srcId="{E811E6C2-9512-4B6F-882D-31D6A398F186}" destId="{2A0D391E-DA0D-484C-9507-0C794F13229E}" srcOrd="3" destOrd="0" presId="urn:microsoft.com/office/officeart/2005/8/layout/pictureOrgChart+Icon"/>
    <dgm:cxn modelId="{5AA90FA6-4806-465E-9138-1BC86D032F40}" type="presParOf" srcId="{2A0D391E-DA0D-484C-9507-0C794F13229E}" destId="{7BA43C16-E949-483A-B2CF-1A57B3BECEB2}" srcOrd="0" destOrd="0" presId="urn:microsoft.com/office/officeart/2005/8/layout/pictureOrgChart+Icon"/>
    <dgm:cxn modelId="{C96B954F-4513-41F1-BB1C-9501CC06EE7B}" type="presParOf" srcId="{7BA43C16-E949-483A-B2CF-1A57B3BECEB2}" destId="{C97CE46C-CD75-46A5-A693-C3C3AA68E1ED}" srcOrd="0" destOrd="0" presId="urn:microsoft.com/office/officeart/2005/8/layout/pictureOrgChart+Icon"/>
    <dgm:cxn modelId="{60A76265-08A2-437C-81A0-DC76C3E5D06D}" type="presParOf" srcId="{7BA43C16-E949-483A-B2CF-1A57B3BECEB2}" destId="{367B22F3-0142-44F7-93D8-100ECA180EDE}" srcOrd="1" destOrd="0" presId="urn:microsoft.com/office/officeart/2005/8/layout/pictureOrgChart+Icon"/>
    <dgm:cxn modelId="{C56671CE-F46E-4B05-BE33-14CF033E4DA9}" type="presParOf" srcId="{7BA43C16-E949-483A-B2CF-1A57B3BECEB2}" destId="{35486DB0-0D5F-44CB-BF66-7D49EB769C50}" srcOrd="2" destOrd="0" presId="urn:microsoft.com/office/officeart/2005/8/layout/pictureOrgChart+Icon"/>
    <dgm:cxn modelId="{3D66246C-EB9F-4F74-AC08-357D92B5D4BF}" type="presParOf" srcId="{2A0D391E-DA0D-484C-9507-0C794F13229E}" destId="{9534D23E-3037-4A86-AFDB-4B61B3DB8FC4}" srcOrd="1" destOrd="0" presId="urn:microsoft.com/office/officeart/2005/8/layout/pictureOrgChart+Icon"/>
    <dgm:cxn modelId="{7E8F5C06-B2DF-46DC-9CA0-1A53BE76EF5F}" type="presParOf" srcId="{9534D23E-3037-4A86-AFDB-4B61B3DB8FC4}" destId="{2182A5A1-7B49-49AE-8EDF-01FB6058EBD8}" srcOrd="0" destOrd="0" presId="urn:microsoft.com/office/officeart/2005/8/layout/pictureOrgChart+Icon"/>
    <dgm:cxn modelId="{D3EE4930-C4DD-4364-9B41-1E5E5931C660}" type="presParOf" srcId="{9534D23E-3037-4A86-AFDB-4B61B3DB8FC4}" destId="{404EC881-E0F3-4024-A299-3C91AAD0E7F5}" srcOrd="1" destOrd="0" presId="urn:microsoft.com/office/officeart/2005/8/layout/pictureOrgChart+Icon"/>
    <dgm:cxn modelId="{CEA772D2-2909-4C61-A95D-643E60934EE9}" type="presParOf" srcId="{404EC881-E0F3-4024-A299-3C91AAD0E7F5}" destId="{1B76A22F-FAE4-4BC9-9F7E-5CF1CCB0B14F}" srcOrd="0" destOrd="0" presId="urn:microsoft.com/office/officeart/2005/8/layout/pictureOrgChart+Icon"/>
    <dgm:cxn modelId="{0D08DE19-4659-45AA-996F-21EF527E9BCD}" type="presParOf" srcId="{1B76A22F-FAE4-4BC9-9F7E-5CF1CCB0B14F}" destId="{503DFDCC-2810-43B1-942F-116DE0A65EC9}" srcOrd="0" destOrd="0" presId="urn:microsoft.com/office/officeart/2005/8/layout/pictureOrgChart+Icon"/>
    <dgm:cxn modelId="{C2E40043-B292-4ABC-BFF8-106275A75568}" type="presParOf" srcId="{1B76A22F-FAE4-4BC9-9F7E-5CF1CCB0B14F}" destId="{DA63E891-91B6-4FF0-8775-0FA72EF26925}" srcOrd="1" destOrd="0" presId="urn:microsoft.com/office/officeart/2005/8/layout/pictureOrgChart+Icon"/>
    <dgm:cxn modelId="{11DA6A85-1E87-4B5C-86EC-7C72773C59D2}" type="presParOf" srcId="{1B76A22F-FAE4-4BC9-9F7E-5CF1CCB0B14F}" destId="{9AD7A836-B147-491B-B0DB-318B0727C66F}" srcOrd="2" destOrd="0" presId="urn:microsoft.com/office/officeart/2005/8/layout/pictureOrgChart+Icon"/>
    <dgm:cxn modelId="{3765ACAD-3587-46F2-83A2-2B10F6A36CC8}" type="presParOf" srcId="{404EC881-E0F3-4024-A299-3C91AAD0E7F5}" destId="{86755609-8B4B-48E1-A578-F7110324D09C}" srcOrd="1" destOrd="0" presId="urn:microsoft.com/office/officeart/2005/8/layout/pictureOrgChart+Icon"/>
    <dgm:cxn modelId="{CDF5E6F9-9E51-4CC2-9EE1-CB49B190DEAA}" type="presParOf" srcId="{404EC881-E0F3-4024-A299-3C91AAD0E7F5}" destId="{2D70E6D5-1195-4C6D-BF15-768935D572F5}" srcOrd="2" destOrd="0" presId="urn:microsoft.com/office/officeart/2005/8/layout/pictureOrgChart+Icon"/>
    <dgm:cxn modelId="{77044623-8BB0-446A-91A9-F64F58D7EF23}" type="presParOf" srcId="{9534D23E-3037-4A86-AFDB-4B61B3DB8FC4}" destId="{BEC31C62-6E7D-4546-8E38-2EF5A6085781}" srcOrd="2" destOrd="0" presId="urn:microsoft.com/office/officeart/2005/8/layout/pictureOrgChart+Icon"/>
    <dgm:cxn modelId="{EC68ED70-E0EF-4448-9E0D-BD8C53D223A0}" type="presParOf" srcId="{9534D23E-3037-4A86-AFDB-4B61B3DB8FC4}" destId="{78CD5BFA-D20F-4A1A-BAAF-FD5D12EFD8CC}" srcOrd="3" destOrd="0" presId="urn:microsoft.com/office/officeart/2005/8/layout/pictureOrgChart+Icon"/>
    <dgm:cxn modelId="{65762743-CB34-48B0-91E0-CEF6BA06E6E9}" type="presParOf" srcId="{78CD5BFA-D20F-4A1A-BAAF-FD5D12EFD8CC}" destId="{04136C47-6880-46AC-830B-4A3A62203E95}" srcOrd="0" destOrd="0" presId="urn:microsoft.com/office/officeart/2005/8/layout/pictureOrgChart+Icon"/>
    <dgm:cxn modelId="{ABD27793-CFCC-4B30-99CC-E43695B08732}" type="presParOf" srcId="{04136C47-6880-46AC-830B-4A3A62203E95}" destId="{B5874401-736A-48F7-AAE8-FAF3BDAF059C}" srcOrd="0" destOrd="0" presId="urn:microsoft.com/office/officeart/2005/8/layout/pictureOrgChart+Icon"/>
    <dgm:cxn modelId="{EDB76FE7-BC18-4963-9820-46CC6FF5C6C4}" type="presParOf" srcId="{04136C47-6880-46AC-830B-4A3A62203E95}" destId="{1CD82DD7-CBBF-400C-934C-7F218BA2CBB1}" srcOrd="1" destOrd="0" presId="urn:microsoft.com/office/officeart/2005/8/layout/pictureOrgChart+Icon"/>
    <dgm:cxn modelId="{8B27BFE4-8B8C-4756-A374-BD7A0BE897C1}" type="presParOf" srcId="{04136C47-6880-46AC-830B-4A3A62203E95}" destId="{68CC206A-CAE2-49D8-81C6-2D77E94162EB}" srcOrd="2" destOrd="0" presId="urn:microsoft.com/office/officeart/2005/8/layout/pictureOrgChart+Icon"/>
    <dgm:cxn modelId="{04C62E7B-219F-4E75-9FA8-B9AF791E8E24}" type="presParOf" srcId="{78CD5BFA-D20F-4A1A-BAAF-FD5D12EFD8CC}" destId="{114A3815-5115-42E2-8E2E-C54452A18FE2}" srcOrd="1" destOrd="0" presId="urn:microsoft.com/office/officeart/2005/8/layout/pictureOrgChart+Icon"/>
    <dgm:cxn modelId="{E48F6A2C-25B0-4C14-A14C-FE92F9217063}" type="presParOf" srcId="{78CD5BFA-D20F-4A1A-BAAF-FD5D12EFD8CC}" destId="{F177A488-D0AA-40F3-8716-7CF5E29DD0A9}" srcOrd="2" destOrd="0" presId="urn:microsoft.com/office/officeart/2005/8/layout/pictureOrgChart+Icon"/>
    <dgm:cxn modelId="{1618338E-3570-48F7-9BDB-71A25794FB5E}" type="presParOf" srcId="{2A0D391E-DA0D-484C-9507-0C794F13229E}" destId="{6F2F3869-B504-49A4-9E38-E478681F827B}" srcOrd="2" destOrd="0" presId="urn:microsoft.com/office/officeart/2005/8/layout/pictureOrgChart+Icon"/>
    <dgm:cxn modelId="{E808B4DD-7918-4ACA-8598-0228086CC275}" type="presParOf" srcId="{CF1BBAA4-D0AD-4C2C-862D-06EA960A6BF2}" destId="{24472C97-CDE6-48AE-B37E-3C4C2F2D9605}" srcOrd="2" destOrd="0" presId="urn:microsoft.com/office/officeart/2005/8/layout/pictureOrgChart+Icon"/>
    <dgm:cxn modelId="{A9A9F9D7-CFA3-4059-887A-A2EB622368DE}" type="presParOf" srcId="{3DB9A658-55DA-4372-86E3-5185360DED6E}" destId="{77398E56-8752-4301-91A5-4DD22D1C5B44}" srcOrd="4" destOrd="0" presId="urn:microsoft.com/office/officeart/2005/8/layout/pictureOrgChart+Icon"/>
    <dgm:cxn modelId="{3835C41D-3F95-4648-B738-389018ADA0E5}" type="presParOf" srcId="{3DB9A658-55DA-4372-86E3-5185360DED6E}" destId="{D0698FB7-0A99-44EB-80F5-451CB57542E6}" srcOrd="5" destOrd="0" presId="urn:microsoft.com/office/officeart/2005/8/layout/pictureOrgChart+Icon"/>
    <dgm:cxn modelId="{E50C551D-405C-4596-BFF1-8E23E9CC113B}" type="presParOf" srcId="{D0698FB7-0A99-44EB-80F5-451CB57542E6}" destId="{B20C4443-173E-4A06-95F8-48359979160F}" srcOrd="0" destOrd="0" presId="urn:microsoft.com/office/officeart/2005/8/layout/pictureOrgChart+Icon"/>
    <dgm:cxn modelId="{94A2F2D7-529B-4598-BB8A-31C57C4C1E89}" type="presParOf" srcId="{B20C4443-173E-4A06-95F8-48359979160F}" destId="{43A9EC41-50F7-448A-A485-701E74F5B831}" srcOrd="0" destOrd="0" presId="urn:microsoft.com/office/officeart/2005/8/layout/pictureOrgChart+Icon"/>
    <dgm:cxn modelId="{E1B66F02-DD51-49B0-9149-54B651E89B4D}" type="presParOf" srcId="{B20C4443-173E-4A06-95F8-48359979160F}" destId="{78D91C36-E2EC-4858-8023-C344E82D8465}" srcOrd="1" destOrd="0" presId="urn:microsoft.com/office/officeart/2005/8/layout/pictureOrgChart+Icon"/>
    <dgm:cxn modelId="{0DF2834B-23F1-4CFD-8BC0-F28E0F1FA083}" type="presParOf" srcId="{B20C4443-173E-4A06-95F8-48359979160F}" destId="{0A720C19-100A-488D-9AA5-71F9CE26EC58}" srcOrd="2" destOrd="0" presId="urn:microsoft.com/office/officeart/2005/8/layout/pictureOrgChart+Icon"/>
    <dgm:cxn modelId="{074AC761-A015-4E0A-9C3A-187E8196B2E2}" type="presParOf" srcId="{D0698FB7-0A99-44EB-80F5-451CB57542E6}" destId="{E2FBCF15-0DB0-43AB-836E-EA50474D2D56}" srcOrd="1" destOrd="0" presId="urn:microsoft.com/office/officeart/2005/8/layout/pictureOrgChart+Icon"/>
    <dgm:cxn modelId="{C8565835-87C1-4C4A-9549-CC6123E5BACE}" type="presParOf" srcId="{E2FBCF15-0DB0-43AB-836E-EA50474D2D56}" destId="{2979A853-BA2B-4293-B727-5A5B07A7F3B0}" srcOrd="0" destOrd="0" presId="urn:microsoft.com/office/officeart/2005/8/layout/pictureOrgChart+Icon"/>
    <dgm:cxn modelId="{AE962E90-188A-4247-8334-9B004342F9AC}" type="presParOf" srcId="{E2FBCF15-0DB0-43AB-836E-EA50474D2D56}" destId="{23C35964-9708-4238-B8FA-E1DE72F49FAA}" srcOrd="1" destOrd="0" presId="urn:microsoft.com/office/officeart/2005/8/layout/pictureOrgChart+Icon"/>
    <dgm:cxn modelId="{B2DB1FF2-4B11-47FA-97EF-BB9BAC18E973}" type="presParOf" srcId="{23C35964-9708-4238-B8FA-E1DE72F49FAA}" destId="{AFB18ACB-5D33-479E-B613-DF985B0CF103}" srcOrd="0" destOrd="0" presId="urn:microsoft.com/office/officeart/2005/8/layout/pictureOrgChart+Icon"/>
    <dgm:cxn modelId="{FBD6EF7F-99F2-4AE6-B8C4-14D892FEAB30}" type="presParOf" srcId="{AFB18ACB-5D33-479E-B613-DF985B0CF103}" destId="{DB403C82-D3BC-431C-8BC6-F7E2382BC926}" srcOrd="0" destOrd="0" presId="urn:microsoft.com/office/officeart/2005/8/layout/pictureOrgChart+Icon"/>
    <dgm:cxn modelId="{4A5930C2-E6D7-4BED-8E6C-5E78CA2E7BFE}" type="presParOf" srcId="{AFB18ACB-5D33-479E-B613-DF985B0CF103}" destId="{9AD74C58-CC9F-4A6D-9A68-06E1A2BFD7E7}" srcOrd="1" destOrd="0" presId="urn:microsoft.com/office/officeart/2005/8/layout/pictureOrgChart+Icon"/>
    <dgm:cxn modelId="{B8ECD99B-BB70-40DC-9D88-51B5E0F8F47C}" type="presParOf" srcId="{AFB18ACB-5D33-479E-B613-DF985B0CF103}" destId="{8B752EF5-82D9-4582-9D43-8AB0226FC0F4}" srcOrd="2" destOrd="0" presId="urn:microsoft.com/office/officeart/2005/8/layout/pictureOrgChart+Icon"/>
    <dgm:cxn modelId="{1C8B8CE4-4885-425E-B4FE-FB589268B0D2}" type="presParOf" srcId="{23C35964-9708-4238-B8FA-E1DE72F49FAA}" destId="{053A28A9-F61E-474D-BC91-78C2ECA29940}" srcOrd="1" destOrd="0" presId="urn:microsoft.com/office/officeart/2005/8/layout/pictureOrgChart+Icon"/>
    <dgm:cxn modelId="{FDD8B5CE-BB95-4D3C-8913-AB55172934E2}" type="presParOf" srcId="{23C35964-9708-4238-B8FA-E1DE72F49FAA}" destId="{2E5109A5-1300-42EB-94C0-0650B3E5EC8B}" srcOrd="2" destOrd="0" presId="urn:microsoft.com/office/officeart/2005/8/layout/pictureOrgChart+Icon"/>
    <dgm:cxn modelId="{3E45B009-9BB9-4E93-B2F5-496C58DD4AA7}" type="presParOf" srcId="{E2FBCF15-0DB0-43AB-836E-EA50474D2D56}" destId="{3F2BD1EB-71AE-4821-B800-5BC0986F7707}" srcOrd="2" destOrd="0" presId="urn:microsoft.com/office/officeart/2005/8/layout/pictureOrgChart+Icon"/>
    <dgm:cxn modelId="{E9847ABC-5EDE-4E64-A342-FA44DC181DFA}" type="presParOf" srcId="{E2FBCF15-0DB0-43AB-836E-EA50474D2D56}" destId="{582EC003-58B4-4F2C-AEFC-F470A1B73014}" srcOrd="3" destOrd="0" presId="urn:microsoft.com/office/officeart/2005/8/layout/pictureOrgChart+Icon"/>
    <dgm:cxn modelId="{91F94D09-4379-40AC-963B-7072F6BDB11D}" type="presParOf" srcId="{582EC003-58B4-4F2C-AEFC-F470A1B73014}" destId="{82015521-2A59-4D59-AC1E-3652B89D4942}" srcOrd="0" destOrd="0" presId="urn:microsoft.com/office/officeart/2005/8/layout/pictureOrgChart+Icon"/>
    <dgm:cxn modelId="{B194D6B6-614D-49FA-88F5-646CC6F43636}" type="presParOf" srcId="{82015521-2A59-4D59-AC1E-3652B89D4942}" destId="{A8E657A9-4471-486D-A46A-87336649F5F1}" srcOrd="0" destOrd="0" presId="urn:microsoft.com/office/officeart/2005/8/layout/pictureOrgChart+Icon"/>
    <dgm:cxn modelId="{239E3E5B-B877-4920-8122-593E64A5BC25}" type="presParOf" srcId="{82015521-2A59-4D59-AC1E-3652B89D4942}" destId="{6BFE5341-B53E-41CB-8AB6-0143E5A956CC}" srcOrd="1" destOrd="0" presId="urn:microsoft.com/office/officeart/2005/8/layout/pictureOrgChart+Icon"/>
    <dgm:cxn modelId="{0A48E5BB-AA22-444D-8F63-8251928AEED9}" type="presParOf" srcId="{82015521-2A59-4D59-AC1E-3652B89D4942}" destId="{690A29C8-FF1B-4898-AE8B-B5E8303BFF46}" srcOrd="2" destOrd="0" presId="urn:microsoft.com/office/officeart/2005/8/layout/pictureOrgChart+Icon"/>
    <dgm:cxn modelId="{71C5B698-5853-4D1A-B5F4-F322A72D5547}" type="presParOf" srcId="{582EC003-58B4-4F2C-AEFC-F470A1B73014}" destId="{388D7710-355F-4561-8B83-CE03791E6AC7}" srcOrd="1" destOrd="0" presId="urn:microsoft.com/office/officeart/2005/8/layout/pictureOrgChart+Icon"/>
    <dgm:cxn modelId="{3663916A-8D4D-4E74-8489-D5772673FA08}" type="presParOf" srcId="{388D7710-355F-4561-8B83-CE03791E6AC7}" destId="{18F6F4B0-934F-4DAC-94C2-B6E4AAC40059}" srcOrd="0" destOrd="0" presId="urn:microsoft.com/office/officeart/2005/8/layout/pictureOrgChart+Icon"/>
    <dgm:cxn modelId="{3D0D5C08-A7A1-483A-BA24-E6CB616E1D74}" type="presParOf" srcId="{388D7710-355F-4561-8B83-CE03791E6AC7}" destId="{513B43A8-47B8-4495-9618-3DF99FA9887B}" srcOrd="1" destOrd="0" presId="urn:microsoft.com/office/officeart/2005/8/layout/pictureOrgChart+Icon"/>
    <dgm:cxn modelId="{4399383B-466C-461D-8F88-E1D3417E302A}" type="presParOf" srcId="{513B43A8-47B8-4495-9618-3DF99FA9887B}" destId="{89DF68DB-1C80-4BA4-8461-12FA5C8BB88E}" srcOrd="0" destOrd="0" presId="urn:microsoft.com/office/officeart/2005/8/layout/pictureOrgChart+Icon"/>
    <dgm:cxn modelId="{1545656A-EB0B-4B3B-A96D-FBD84F43C9E2}" type="presParOf" srcId="{89DF68DB-1C80-4BA4-8461-12FA5C8BB88E}" destId="{2939C807-5D0F-4D17-BF0A-C6CE8375A6B0}" srcOrd="0" destOrd="0" presId="urn:microsoft.com/office/officeart/2005/8/layout/pictureOrgChart+Icon"/>
    <dgm:cxn modelId="{0E179C16-E9B2-4B78-AA82-72DCD596079A}" type="presParOf" srcId="{89DF68DB-1C80-4BA4-8461-12FA5C8BB88E}" destId="{C77E5141-B628-4D16-910C-A92585D5AF22}" srcOrd="1" destOrd="0" presId="urn:microsoft.com/office/officeart/2005/8/layout/pictureOrgChart+Icon"/>
    <dgm:cxn modelId="{478A00AD-51F9-40A7-A105-99A63B24D013}" type="presParOf" srcId="{89DF68DB-1C80-4BA4-8461-12FA5C8BB88E}" destId="{05BF3F87-70CF-402C-A1CA-DB2558CAF764}" srcOrd="2" destOrd="0" presId="urn:microsoft.com/office/officeart/2005/8/layout/pictureOrgChart+Icon"/>
    <dgm:cxn modelId="{0540B393-28A3-4176-87D4-29A6A06E6158}" type="presParOf" srcId="{513B43A8-47B8-4495-9618-3DF99FA9887B}" destId="{815A1213-4410-4DA5-8DB1-7FBD333B8D3F}" srcOrd="1" destOrd="0" presId="urn:microsoft.com/office/officeart/2005/8/layout/pictureOrgChart+Icon"/>
    <dgm:cxn modelId="{E65ED702-4770-4FEE-A037-5F0E605BCD8F}" type="presParOf" srcId="{513B43A8-47B8-4495-9618-3DF99FA9887B}" destId="{367FEBB7-0057-41F7-902D-1249B0E0F150}" srcOrd="2" destOrd="0" presId="urn:microsoft.com/office/officeart/2005/8/layout/pictureOrgChart+Icon"/>
    <dgm:cxn modelId="{A6F341D0-ABFA-4198-B8F3-F8A16DD05DE7}" type="presParOf" srcId="{388D7710-355F-4561-8B83-CE03791E6AC7}" destId="{74DD3DC6-FF2E-4BE0-9009-88B992925641}" srcOrd="2" destOrd="0" presId="urn:microsoft.com/office/officeart/2005/8/layout/pictureOrgChart+Icon"/>
    <dgm:cxn modelId="{8481D0E8-D82C-45CB-A659-A387D0B2BF22}" type="presParOf" srcId="{388D7710-355F-4561-8B83-CE03791E6AC7}" destId="{0C0BB673-CEC0-4B21-A3B6-F5ABF33AAEDE}" srcOrd="3" destOrd="0" presId="urn:microsoft.com/office/officeart/2005/8/layout/pictureOrgChart+Icon"/>
    <dgm:cxn modelId="{C6BAA0B5-18A9-4D2F-8612-5A40D80177FB}" type="presParOf" srcId="{0C0BB673-CEC0-4B21-A3B6-F5ABF33AAEDE}" destId="{4C7AA282-2EFA-4E75-BB1B-A89BDC5CAAC5}" srcOrd="0" destOrd="0" presId="urn:microsoft.com/office/officeart/2005/8/layout/pictureOrgChart+Icon"/>
    <dgm:cxn modelId="{4868E410-0D3E-4B17-92A6-1447DBC91EC1}" type="presParOf" srcId="{4C7AA282-2EFA-4E75-BB1B-A89BDC5CAAC5}" destId="{7851A93F-4F46-49EF-9C65-643BF3725977}" srcOrd="0" destOrd="0" presId="urn:microsoft.com/office/officeart/2005/8/layout/pictureOrgChart+Icon"/>
    <dgm:cxn modelId="{8961559D-7998-48BB-942F-4A0888C60A4C}" type="presParOf" srcId="{4C7AA282-2EFA-4E75-BB1B-A89BDC5CAAC5}" destId="{0A1C9D57-4B40-481D-9DC2-ACCF4B682D50}" srcOrd="1" destOrd="0" presId="urn:microsoft.com/office/officeart/2005/8/layout/pictureOrgChart+Icon"/>
    <dgm:cxn modelId="{6A732119-E276-4386-89F9-3111E8BBC5F7}" type="presParOf" srcId="{4C7AA282-2EFA-4E75-BB1B-A89BDC5CAAC5}" destId="{80853074-16C5-4C5A-A6CC-F87C30BDF215}" srcOrd="2" destOrd="0" presId="urn:microsoft.com/office/officeart/2005/8/layout/pictureOrgChart+Icon"/>
    <dgm:cxn modelId="{D3008502-4DEE-4FEC-BF03-D36F37E44B00}" type="presParOf" srcId="{0C0BB673-CEC0-4B21-A3B6-F5ABF33AAEDE}" destId="{7C5E26BC-D042-4280-840F-E9ABF9508901}" srcOrd="1" destOrd="0" presId="urn:microsoft.com/office/officeart/2005/8/layout/pictureOrgChart+Icon"/>
    <dgm:cxn modelId="{01A4B05C-A415-47AB-8A9A-3C0103EC69B8}" type="presParOf" srcId="{0C0BB673-CEC0-4B21-A3B6-F5ABF33AAEDE}" destId="{728E55D3-E52C-48BB-B11A-0C04561F2361}" srcOrd="2" destOrd="0" presId="urn:microsoft.com/office/officeart/2005/8/layout/pictureOrgChart+Icon"/>
    <dgm:cxn modelId="{DE53C187-4C45-450C-A032-C98A1A1016A7}" type="presParOf" srcId="{582EC003-58B4-4F2C-AEFC-F470A1B73014}" destId="{E896E493-2E39-4217-A428-69B589A0596E}" srcOrd="2" destOrd="0" presId="urn:microsoft.com/office/officeart/2005/8/layout/pictureOrgChart+Icon"/>
    <dgm:cxn modelId="{66082302-4874-45C0-A648-06BA766D5CD8}" type="presParOf" srcId="{D0698FB7-0A99-44EB-80F5-451CB57542E6}" destId="{215E114F-4731-4E9B-BA87-63C0D2CA00B5}" srcOrd="2" destOrd="0" presId="urn:microsoft.com/office/officeart/2005/8/layout/pictureOrgChart+Icon"/>
    <dgm:cxn modelId="{512F81F8-C592-4098-A46E-0CB711E3F04B}" type="presParOf" srcId="{7166007C-C743-45B2-BF35-97F12C393181}" destId="{12C40FF4-7651-4C08-9FA4-CCE58AF611A8}" srcOrd="2" destOrd="0" presId="urn:microsoft.com/office/officeart/2005/8/layout/pictureOrgChar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DD3DC6-FF2E-4BE0-9009-88B992925641}">
      <dsp:nvSpPr>
        <dsp:cNvPr id="0" name=""/>
        <dsp:cNvSpPr/>
      </dsp:nvSpPr>
      <dsp:spPr>
        <a:xfrm>
          <a:off x="7747031" y="2501228"/>
          <a:ext cx="195335" cy="1523617"/>
        </a:xfrm>
        <a:custGeom>
          <a:avLst/>
          <a:gdLst/>
          <a:ahLst/>
          <a:cxnLst/>
          <a:rect l="0" t="0" r="0" b="0"/>
          <a:pathLst>
            <a:path>
              <a:moveTo>
                <a:pt x="0" y="0"/>
              </a:moveTo>
              <a:lnTo>
                <a:pt x="0" y="1523617"/>
              </a:lnTo>
              <a:lnTo>
                <a:pt x="195335" y="1523617"/>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8F6F4B0-934F-4DAC-94C2-B6E4AAC40059}">
      <dsp:nvSpPr>
        <dsp:cNvPr id="0" name=""/>
        <dsp:cNvSpPr/>
      </dsp:nvSpPr>
      <dsp:spPr>
        <a:xfrm>
          <a:off x="7747031" y="2501228"/>
          <a:ext cx="195335" cy="599029"/>
        </a:xfrm>
        <a:custGeom>
          <a:avLst/>
          <a:gdLst/>
          <a:ahLst/>
          <a:cxnLst/>
          <a:rect l="0" t="0" r="0" b="0"/>
          <a:pathLst>
            <a:path>
              <a:moveTo>
                <a:pt x="0" y="0"/>
              </a:moveTo>
              <a:lnTo>
                <a:pt x="0" y="599029"/>
              </a:lnTo>
              <a:lnTo>
                <a:pt x="195335" y="59902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2BD1EB-71AE-4821-B800-5BC0986F7707}">
      <dsp:nvSpPr>
        <dsp:cNvPr id="0" name=""/>
        <dsp:cNvSpPr/>
      </dsp:nvSpPr>
      <dsp:spPr>
        <a:xfrm>
          <a:off x="7480073" y="1576639"/>
          <a:ext cx="787853" cy="273469"/>
        </a:xfrm>
        <a:custGeom>
          <a:avLst/>
          <a:gdLst/>
          <a:ahLst/>
          <a:cxnLst/>
          <a:rect l="0" t="0" r="0" b="0"/>
          <a:pathLst>
            <a:path>
              <a:moveTo>
                <a:pt x="0" y="0"/>
              </a:moveTo>
              <a:lnTo>
                <a:pt x="0" y="136734"/>
              </a:lnTo>
              <a:lnTo>
                <a:pt x="787853" y="136734"/>
              </a:lnTo>
              <a:lnTo>
                <a:pt x="787853" y="27346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79A853-BA2B-4293-B727-5A5B07A7F3B0}">
      <dsp:nvSpPr>
        <dsp:cNvPr id="0" name=""/>
        <dsp:cNvSpPr/>
      </dsp:nvSpPr>
      <dsp:spPr>
        <a:xfrm>
          <a:off x="6692219" y="1576639"/>
          <a:ext cx="787853" cy="273469"/>
        </a:xfrm>
        <a:custGeom>
          <a:avLst/>
          <a:gdLst/>
          <a:ahLst/>
          <a:cxnLst/>
          <a:rect l="0" t="0" r="0" b="0"/>
          <a:pathLst>
            <a:path>
              <a:moveTo>
                <a:pt x="787853" y="0"/>
              </a:moveTo>
              <a:lnTo>
                <a:pt x="787853" y="136734"/>
              </a:lnTo>
              <a:lnTo>
                <a:pt x="0" y="136734"/>
              </a:lnTo>
              <a:lnTo>
                <a:pt x="0" y="27346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398E56-8752-4301-91A5-4DD22D1C5B44}">
      <dsp:nvSpPr>
        <dsp:cNvPr id="0" name=""/>
        <dsp:cNvSpPr/>
      </dsp:nvSpPr>
      <dsp:spPr>
        <a:xfrm>
          <a:off x="4559806" y="652051"/>
          <a:ext cx="2920267" cy="273469"/>
        </a:xfrm>
        <a:custGeom>
          <a:avLst/>
          <a:gdLst/>
          <a:ahLst/>
          <a:cxnLst/>
          <a:rect l="0" t="0" r="0" b="0"/>
          <a:pathLst>
            <a:path>
              <a:moveTo>
                <a:pt x="0" y="0"/>
              </a:moveTo>
              <a:lnTo>
                <a:pt x="0" y="136734"/>
              </a:lnTo>
              <a:lnTo>
                <a:pt x="2920267" y="136734"/>
              </a:lnTo>
              <a:lnTo>
                <a:pt x="2920267" y="273469"/>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C31C62-6E7D-4546-8E38-2EF5A6085781}">
      <dsp:nvSpPr>
        <dsp:cNvPr id="0" name=""/>
        <dsp:cNvSpPr/>
      </dsp:nvSpPr>
      <dsp:spPr>
        <a:xfrm>
          <a:off x="4595617" y="2501228"/>
          <a:ext cx="195335" cy="1523617"/>
        </a:xfrm>
        <a:custGeom>
          <a:avLst/>
          <a:gdLst/>
          <a:ahLst/>
          <a:cxnLst/>
          <a:rect l="0" t="0" r="0" b="0"/>
          <a:pathLst>
            <a:path>
              <a:moveTo>
                <a:pt x="0" y="0"/>
              </a:moveTo>
              <a:lnTo>
                <a:pt x="0" y="1523617"/>
              </a:lnTo>
              <a:lnTo>
                <a:pt x="195335" y="1523617"/>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82A5A1-7B49-49AE-8EDF-01FB6058EBD8}">
      <dsp:nvSpPr>
        <dsp:cNvPr id="0" name=""/>
        <dsp:cNvSpPr/>
      </dsp:nvSpPr>
      <dsp:spPr>
        <a:xfrm>
          <a:off x="4595617" y="2501228"/>
          <a:ext cx="195335" cy="599029"/>
        </a:xfrm>
        <a:custGeom>
          <a:avLst/>
          <a:gdLst/>
          <a:ahLst/>
          <a:cxnLst/>
          <a:rect l="0" t="0" r="0" b="0"/>
          <a:pathLst>
            <a:path>
              <a:moveTo>
                <a:pt x="0" y="0"/>
              </a:moveTo>
              <a:lnTo>
                <a:pt x="0" y="599029"/>
              </a:lnTo>
              <a:lnTo>
                <a:pt x="195335" y="59902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3C9CDC-6753-49C1-82E9-5293A6334D00}">
      <dsp:nvSpPr>
        <dsp:cNvPr id="0" name=""/>
        <dsp:cNvSpPr/>
      </dsp:nvSpPr>
      <dsp:spPr>
        <a:xfrm>
          <a:off x="4328658" y="1576639"/>
          <a:ext cx="787853" cy="273469"/>
        </a:xfrm>
        <a:custGeom>
          <a:avLst/>
          <a:gdLst/>
          <a:ahLst/>
          <a:cxnLst/>
          <a:rect l="0" t="0" r="0" b="0"/>
          <a:pathLst>
            <a:path>
              <a:moveTo>
                <a:pt x="0" y="0"/>
              </a:moveTo>
              <a:lnTo>
                <a:pt x="0" y="136734"/>
              </a:lnTo>
              <a:lnTo>
                <a:pt x="787853" y="136734"/>
              </a:lnTo>
              <a:lnTo>
                <a:pt x="787853" y="27346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9DB181-E1DD-44BA-8E8C-44A4CAEC8687}">
      <dsp:nvSpPr>
        <dsp:cNvPr id="0" name=""/>
        <dsp:cNvSpPr/>
      </dsp:nvSpPr>
      <dsp:spPr>
        <a:xfrm>
          <a:off x="3019910" y="2501228"/>
          <a:ext cx="195335" cy="1523617"/>
        </a:xfrm>
        <a:custGeom>
          <a:avLst/>
          <a:gdLst/>
          <a:ahLst/>
          <a:cxnLst/>
          <a:rect l="0" t="0" r="0" b="0"/>
          <a:pathLst>
            <a:path>
              <a:moveTo>
                <a:pt x="0" y="0"/>
              </a:moveTo>
              <a:lnTo>
                <a:pt x="0" y="1523617"/>
              </a:lnTo>
              <a:lnTo>
                <a:pt x="195335" y="1523617"/>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AC32372-EE24-4AD1-B8D0-60666CB9B0D2}">
      <dsp:nvSpPr>
        <dsp:cNvPr id="0" name=""/>
        <dsp:cNvSpPr/>
      </dsp:nvSpPr>
      <dsp:spPr>
        <a:xfrm>
          <a:off x="3019910" y="2501228"/>
          <a:ext cx="195335" cy="599029"/>
        </a:xfrm>
        <a:custGeom>
          <a:avLst/>
          <a:gdLst/>
          <a:ahLst/>
          <a:cxnLst/>
          <a:rect l="0" t="0" r="0" b="0"/>
          <a:pathLst>
            <a:path>
              <a:moveTo>
                <a:pt x="0" y="0"/>
              </a:moveTo>
              <a:lnTo>
                <a:pt x="0" y="599029"/>
              </a:lnTo>
              <a:lnTo>
                <a:pt x="195335" y="59902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221B8E-161D-466B-BB3A-FA9FD3CCE5D4}">
      <dsp:nvSpPr>
        <dsp:cNvPr id="0" name=""/>
        <dsp:cNvSpPr/>
      </dsp:nvSpPr>
      <dsp:spPr>
        <a:xfrm>
          <a:off x="3540805" y="1576639"/>
          <a:ext cx="787853" cy="273469"/>
        </a:xfrm>
        <a:custGeom>
          <a:avLst/>
          <a:gdLst/>
          <a:ahLst/>
          <a:cxnLst/>
          <a:rect l="0" t="0" r="0" b="0"/>
          <a:pathLst>
            <a:path>
              <a:moveTo>
                <a:pt x="787853" y="0"/>
              </a:moveTo>
              <a:lnTo>
                <a:pt x="787853" y="136734"/>
              </a:lnTo>
              <a:lnTo>
                <a:pt x="0" y="136734"/>
              </a:lnTo>
              <a:lnTo>
                <a:pt x="0" y="27346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D0C0FC-22BB-4032-A6E2-B0C28E5842DC}">
      <dsp:nvSpPr>
        <dsp:cNvPr id="0" name=""/>
        <dsp:cNvSpPr/>
      </dsp:nvSpPr>
      <dsp:spPr>
        <a:xfrm>
          <a:off x="4328658" y="652051"/>
          <a:ext cx="231147" cy="273469"/>
        </a:xfrm>
        <a:custGeom>
          <a:avLst/>
          <a:gdLst/>
          <a:ahLst/>
          <a:cxnLst/>
          <a:rect l="0" t="0" r="0" b="0"/>
          <a:pathLst>
            <a:path>
              <a:moveTo>
                <a:pt x="231147" y="0"/>
              </a:moveTo>
              <a:lnTo>
                <a:pt x="231147" y="136734"/>
              </a:lnTo>
              <a:lnTo>
                <a:pt x="0" y="136734"/>
              </a:lnTo>
              <a:lnTo>
                <a:pt x="0" y="273469"/>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DEB040-DF87-4968-A163-A7970E6EC8D5}">
      <dsp:nvSpPr>
        <dsp:cNvPr id="0" name=""/>
        <dsp:cNvSpPr/>
      </dsp:nvSpPr>
      <dsp:spPr>
        <a:xfrm>
          <a:off x="1118643" y="1576639"/>
          <a:ext cx="195335" cy="1523617"/>
        </a:xfrm>
        <a:custGeom>
          <a:avLst/>
          <a:gdLst/>
          <a:ahLst/>
          <a:cxnLst/>
          <a:rect l="0" t="0" r="0" b="0"/>
          <a:pathLst>
            <a:path>
              <a:moveTo>
                <a:pt x="0" y="0"/>
              </a:moveTo>
              <a:lnTo>
                <a:pt x="0" y="1523617"/>
              </a:lnTo>
              <a:lnTo>
                <a:pt x="195335" y="1523617"/>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B91B3F-3288-4E8F-B183-4C53AA0EE1C7}">
      <dsp:nvSpPr>
        <dsp:cNvPr id="0" name=""/>
        <dsp:cNvSpPr/>
      </dsp:nvSpPr>
      <dsp:spPr>
        <a:xfrm>
          <a:off x="1118643" y="1576639"/>
          <a:ext cx="195335" cy="599029"/>
        </a:xfrm>
        <a:custGeom>
          <a:avLst/>
          <a:gdLst/>
          <a:ahLst/>
          <a:cxnLst/>
          <a:rect l="0" t="0" r="0" b="0"/>
          <a:pathLst>
            <a:path>
              <a:moveTo>
                <a:pt x="0" y="0"/>
              </a:moveTo>
              <a:lnTo>
                <a:pt x="0" y="599029"/>
              </a:lnTo>
              <a:lnTo>
                <a:pt x="195335" y="59902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827C7D-EE13-4825-A5FE-B829207D1416}">
      <dsp:nvSpPr>
        <dsp:cNvPr id="0" name=""/>
        <dsp:cNvSpPr/>
      </dsp:nvSpPr>
      <dsp:spPr>
        <a:xfrm>
          <a:off x="1639538" y="652051"/>
          <a:ext cx="2920267" cy="273469"/>
        </a:xfrm>
        <a:custGeom>
          <a:avLst/>
          <a:gdLst/>
          <a:ahLst/>
          <a:cxnLst/>
          <a:rect l="0" t="0" r="0" b="0"/>
          <a:pathLst>
            <a:path>
              <a:moveTo>
                <a:pt x="2920267" y="0"/>
              </a:moveTo>
              <a:lnTo>
                <a:pt x="2920267" y="136734"/>
              </a:lnTo>
              <a:lnTo>
                <a:pt x="0" y="136734"/>
              </a:lnTo>
              <a:lnTo>
                <a:pt x="0" y="273469"/>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8694E4-0B80-403D-95AA-48A6060EEC44}">
      <dsp:nvSpPr>
        <dsp:cNvPr id="0" name=""/>
        <dsp:cNvSpPr/>
      </dsp:nvSpPr>
      <dsp:spPr>
        <a:xfrm>
          <a:off x="3908687" y="932"/>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Claude</a:t>
          </a:r>
          <a:endParaRPr lang="fr-FR" sz="1800" kern="1200"/>
        </a:p>
      </dsp:txBody>
      <dsp:txXfrm>
        <a:off x="3908687" y="932"/>
        <a:ext cx="1302237" cy="651118"/>
      </dsp:txXfrm>
    </dsp:sp>
    <dsp:sp modelId="{C894F048-8C9C-4FFD-88C6-D41EDAD1849B}">
      <dsp:nvSpPr>
        <dsp:cNvPr id="0" name=""/>
        <dsp:cNvSpPr/>
      </dsp:nvSpPr>
      <dsp:spPr>
        <a:xfrm>
          <a:off x="3973799" y="66044"/>
          <a:ext cx="390671" cy="52089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50000" r="-50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56EBEF7-BD41-4FFB-9825-80BEE0CF161E}">
      <dsp:nvSpPr>
        <dsp:cNvPr id="0" name=""/>
        <dsp:cNvSpPr/>
      </dsp:nvSpPr>
      <dsp:spPr>
        <a:xfrm>
          <a:off x="988420" y="925521"/>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Marie</a:t>
          </a:r>
          <a:endParaRPr lang="fr-FR" sz="1800" kern="1200"/>
        </a:p>
      </dsp:txBody>
      <dsp:txXfrm>
        <a:off x="988420" y="925521"/>
        <a:ext cx="1302237" cy="651118"/>
      </dsp:txXfrm>
    </dsp:sp>
    <dsp:sp modelId="{1FCC59ED-89C1-4852-A493-433843873744}">
      <dsp:nvSpPr>
        <dsp:cNvPr id="0" name=""/>
        <dsp:cNvSpPr/>
      </dsp:nvSpPr>
      <dsp:spPr>
        <a:xfrm>
          <a:off x="1053531" y="990632"/>
          <a:ext cx="390671" cy="520894"/>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 b="-3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37C017B3-1C46-460F-8AF3-CC64F7741A3A}">
      <dsp:nvSpPr>
        <dsp:cNvPr id="0" name=""/>
        <dsp:cNvSpPr/>
      </dsp:nvSpPr>
      <dsp:spPr>
        <a:xfrm>
          <a:off x="1313979"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Paul</a:t>
          </a:r>
          <a:endParaRPr lang="fr-FR" sz="1800" kern="1200"/>
        </a:p>
      </dsp:txBody>
      <dsp:txXfrm>
        <a:off x="1313979" y="1850109"/>
        <a:ext cx="1302237" cy="651118"/>
      </dsp:txXfrm>
    </dsp:sp>
    <dsp:sp modelId="{555F0E6F-00CB-4649-8154-EF1DD406D9AF}">
      <dsp:nvSpPr>
        <dsp:cNvPr id="0" name=""/>
        <dsp:cNvSpPr/>
      </dsp:nvSpPr>
      <dsp:spPr>
        <a:xfrm>
          <a:off x="1379091" y="1915221"/>
          <a:ext cx="390671" cy="52089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8F12DA6F-47BE-4841-8FE4-8003A878048E}">
      <dsp:nvSpPr>
        <dsp:cNvPr id="0" name=""/>
        <dsp:cNvSpPr/>
      </dsp:nvSpPr>
      <dsp:spPr>
        <a:xfrm>
          <a:off x="1313979" y="2774698"/>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Yves</a:t>
          </a:r>
          <a:endParaRPr lang="fr-FR" sz="1800" kern="1200"/>
        </a:p>
      </dsp:txBody>
      <dsp:txXfrm>
        <a:off x="1313979" y="2774698"/>
        <a:ext cx="1302237" cy="651118"/>
      </dsp:txXfrm>
    </dsp:sp>
    <dsp:sp modelId="{785B2DAF-697F-490D-A584-05BF3C82E937}">
      <dsp:nvSpPr>
        <dsp:cNvPr id="0" name=""/>
        <dsp:cNvSpPr/>
      </dsp:nvSpPr>
      <dsp:spPr>
        <a:xfrm>
          <a:off x="1379091" y="2839810"/>
          <a:ext cx="390671" cy="520894"/>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85999D9-D49C-4AFF-B972-5C41C5E38C28}">
      <dsp:nvSpPr>
        <dsp:cNvPr id="0" name=""/>
        <dsp:cNvSpPr/>
      </dsp:nvSpPr>
      <dsp:spPr>
        <a:xfrm>
          <a:off x="3677540" y="925521"/>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Jean</a:t>
          </a:r>
          <a:endParaRPr lang="fr-FR" sz="1800" kern="1200"/>
        </a:p>
      </dsp:txBody>
      <dsp:txXfrm>
        <a:off x="3677540" y="925521"/>
        <a:ext cx="1302237" cy="651118"/>
      </dsp:txXfrm>
    </dsp:sp>
    <dsp:sp modelId="{1F875AFD-2213-484A-AB0D-C3B15F4FEFF2}">
      <dsp:nvSpPr>
        <dsp:cNvPr id="0" name=""/>
        <dsp:cNvSpPr/>
      </dsp:nvSpPr>
      <dsp:spPr>
        <a:xfrm>
          <a:off x="3742652" y="990632"/>
          <a:ext cx="390671" cy="52089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EC8A7522-423F-4D73-8C1F-40E30CB9012A}">
      <dsp:nvSpPr>
        <dsp:cNvPr id="0" name=""/>
        <dsp:cNvSpPr/>
      </dsp:nvSpPr>
      <dsp:spPr>
        <a:xfrm>
          <a:off x="2889686"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Hervé</a:t>
          </a:r>
          <a:endParaRPr lang="fr-FR" sz="1800" kern="1200"/>
        </a:p>
      </dsp:txBody>
      <dsp:txXfrm>
        <a:off x="2889686" y="1850109"/>
        <a:ext cx="1302237" cy="651118"/>
      </dsp:txXfrm>
    </dsp:sp>
    <dsp:sp modelId="{249F2EC9-DCB6-47B7-9100-84E6A78E0C9A}">
      <dsp:nvSpPr>
        <dsp:cNvPr id="0" name=""/>
        <dsp:cNvSpPr/>
      </dsp:nvSpPr>
      <dsp:spPr>
        <a:xfrm>
          <a:off x="2954798" y="1915221"/>
          <a:ext cx="390671" cy="52089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F674ADF9-606D-4C08-B283-40C8F860AD4A}">
      <dsp:nvSpPr>
        <dsp:cNvPr id="0" name=""/>
        <dsp:cNvSpPr/>
      </dsp:nvSpPr>
      <dsp:spPr>
        <a:xfrm>
          <a:off x="3215245" y="2774698"/>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Léa</a:t>
          </a:r>
          <a:endParaRPr lang="fr-FR" sz="1800" kern="1200"/>
        </a:p>
      </dsp:txBody>
      <dsp:txXfrm>
        <a:off x="3215245" y="2774698"/>
        <a:ext cx="1302237" cy="651118"/>
      </dsp:txXfrm>
    </dsp:sp>
    <dsp:sp modelId="{803B6A23-25E1-4630-A3BD-7D7D49EF713C}">
      <dsp:nvSpPr>
        <dsp:cNvPr id="0" name=""/>
        <dsp:cNvSpPr/>
      </dsp:nvSpPr>
      <dsp:spPr>
        <a:xfrm>
          <a:off x="3280357" y="2839810"/>
          <a:ext cx="390671" cy="520894"/>
        </a:xfrm>
        <a:prstGeom prst="rect">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0BD1E521-D502-4B53-A6E9-02D31CAF131A}">
      <dsp:nvSpPr>
        <dsp:cNvPr id="0" name=""/>
        <dsp:cNvSpPr/>
      </dsp:nvSpPr>
      <dsp:spPr>
        <a:xfrm>
          <a:off x="3215245" y="3699286"/>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Frédéric</a:t>
          </a:r>
          <a:endParaRPr lang="fr-FR" sz="1800" kern="1200"/>
        </a:p>
      </dsp:txBody>
      <dsp:txXfrm>
        <a:off x="3215245" y="3699286"/>
        <a:ext cx="1302237" cy="651118"/>
      </dsp:txXfrm>
    </dsp:sp>
    <dsp:sp modelId="{C09B7F9B-505A-4369-BE52-B47E2F556F57}">
      <dsp:nvSpPr>
        <dsp:cNvPr id="0" name=""/>
        <dsp:cNvSpPr/>
      </dsp:nvSpPr>
      <dsp:spPr>
        <a:xfrm>
          <a:off x="3280357" y="3764398"/>
          <a:ext cx="390671" cy="520894"/>
        </a:xfrm>
        <a:prstGeom prst="rect">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97CE46C-CD75-46A5-A693-C3C3AA68E1ED}">
      <dsp:nvSpPr>
        <dsp:cNvPr id="0" name=""/>
        <dsp:cNvSpPr/>
      </dsp:nvSpPr>
      <dsp:spPr>
        <a:xfrm>
          <a:off x="4465393"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France</a:t>
          </a:r>
          <a:endParaRPr lang="fr-FR" sz="1800" kern="1200"/>
        </a:p>
      </dsp:txBody>
      <dsp:txXfrm>
        <a:off x="4465393" y="1850109"/>
        <a:ext cx="1302237" cy="651118"/>
      </dsp:txXfrm>
    </dsp:sp>
    <dsp:sp modelId="{367B22F3-0142-44F7-93D8-100ECA180EDE}">
      <dsp:nvSpPr>
        <dsp:cNvPr id="0" name=""/>
        <dsp:cNvSpPr/>
      </dsp:nvSpPr>
      <dsp:spPr>
        <a:xfrm>
          <a:off x="4530505" y="1915221"/>
          <a:ext cx="390671" cy="520894"/>
        </a:xfrm>
        <a:prstGeom prst="rect">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50000" r="-50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503DFDCC-2810-43B1-942F-116DE0A65EC9}">
      <dsp:nvSpPr>
        <dsp:cNvPr id="0" name=""/>
        <dsp:cNvSpPr/>
      </dsp:nvSpPr>
      <dsp:spPr>
        <a:xfrm>
          <a:off x="4790953" y="2774698"/>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Nora</a:t>
          </a:r>
          <a:endParaRPr lang="fr-FR" sz="1800" kern="1200"/>
        </a:p>
      </dsp:txBody>
      <dsp:txXfrm>
        <a:off x="4790953" y="2774698"/>
        <a:ext cx="1302237" cy="651118"/>
      </dsp:txXfrm>
    </dsp:sp>
    <dsp:sp modelId="{DA63E891-91B6-4FF0-8775-0FA72EF26925}">
      <dsp:nvSpPr>
        <dsp:cNvPr id="0" name=""/>
        <dsp:cNvSpPr/>
      </dsp:nvSpPr>
      <dsp:spPr>
        <a:xfrm>
          <a:off x="4856065" y="2839810"/>
          <a:ext cx="390671" cy="520894"/>
        </a:xfrm>
        <a:prstGeom prst="rect">
          <a:avLst/>
        </a:prstGeom>
        <a:blipFill>
          <a:blip xmlns:r="http://schemas.openxmlformats.org/officeDocument/2006/relationships" r:embed="rId9" cstate="print">
            <a:extLst>
              <a:ext uri="{28A0092B-C50C-407E-A947-70E740481C1C}">
                <a14:useLocalDpi xmlns:a14="http://schemas.microsoft.com/office/drawing/2010/main" val="0"/>
              </a:ext>
            </a:extLst>
          </a:blip>
          <a:srcRect/>
          <a:stretch>
            <a:fillRect t="-4000" b="-4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5874401-736A-48F7-AAE8-FAF3BDAF059C}">
      <dsp:nvSpPr>
        <dsp:cNvPr id="0" name=""/>
        <dsp:cNvSpPr/>
      </dsp:nvSpPr>
      <dsp:spPr>
        <a:xfrm>
          <a:off x="4790953" y="3699286"/>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Marc</a:t>
          </a:r>
          <a:endParaRPr lang="fr-FR" sz="1800" kern="1200"/>
        </a:p>
      </dsp:txBody>
      <dsp:txXfrm>
        <a:off x="4790953" y="3699286"/>
        <a:ext cx="1302237" cy="651118"/>
      </dsp:txXfrm>
    </dsp:sp>
    <dsp:sp modelId="{1CD82DD7-CBBF-400C-934C-7F218BA2CBB1}">
      <dsp:nvSpPr>
        <dsp:cNvPr id="0" name=""/>
        <dsp:cNvSpPr/>
      </dsp:nvSpPr>
      <dsp:spPr>
        <a:xfrm>
          <a:off x="4856065" y="3764398"/>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43A9EC41-50F7-448A-A485-701E74F5B831}">
      <dsp:nvSpPr>
        <dsp:cNvPr id="0" name=""/>
        <dsp:cNvSpPr/>
      </dsp:nvSpPr>
      <dsp:spPr>
        <a:xfrm>
          <a:off x="6828954" y="925521"/>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Pauline</a:t>
          </a:r>
          <a:endParaRPr lang="fr-FR" sz="1800" kern="1200"/>
        </a:p>
      </dsp:txBody>
      <dsp:txXfrm>
        <a:off x="6828954" y="925521"/>
        <a:ext cx="1302237" cy="651118"/>
      </dsp:txXfrm>
    </dsp:sp>
    <dsp:sp modelId="{78D91C36-E2EC-4858-8023-C344E82D8465}">
      <dsp:nvSpPr>
        <dsp:cNvPr id="0" name=""/>
        <dsp:cNvSpPr/>
      </dsp:nvSpPr>
      <dsp:spPr>
        <a:xfrm>
          <a:off x="6894066" y="990632"/>
          <a:ext cx="390671" cy="520894"/>
        </a:xfrm>
        <a:prstGeom prst="rect">
          <a:avLst/>
        </a:prstGeom>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DB403C82-D3BC-431C-8BC6-F7E2382BC926}">
      <dsp:nvSpPr>
        <dsp:cNvPr id="0" name=""/>
        <dsp:cNvSpPr/>
      </dsp:nvSpPr>
      <dsp:spPr>
        <a:xfrm>
          <a:off x="6041101"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Jules</a:t>
          </a:r>
          <a:endParaRPr lang="fr-FR" sz="1800" kern="1200"/>
        </a:p>
      </dsp:txBody>
      <dsp:txXfrm>
        <a:off x="6041101" y="1850109"/>
        <a:ext cx="1302237" cy="651118"/>
      </dsp:txXfrm>
    </dsp:sp>
    <dsp:sp modelId="{9AD74C58-CC9F-4A6D-9A68-06E1A2BFD7E7}">
      <dsp:nvSpPr>
        <dsp:cNvPr id="0" name=""/>
        <dsp:cNvSpPr/>
      </dsp:nvSpPr>
      <dsp:spPr>
        <a:xfrm>
          <a:off x="6106212" y="1915221"/>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A8E657A9-4471-486D-A46A-87336649F5F1}">
      <dsp:nvSpPr>
        <dsp:cNvPr id="0" name=""/>
        <dsp:cNvSpPr/>
      </dsp:nvSpPr>
      <dsp:spPr>
        <a:xfrm>
          <a:off x="7616808"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Jacques</a:t>
          </a:r>
          <a:endParaRPr lang="fr-FR" sz="1800" kern="1200"/>
        </a:p>
      </dsp:txBody>
      <dsp:txXfrm>
        <a:off x="7616808" y="1850109"/>
        <a:ext cx="1302237" cy="651118"/>
      </dsp:txXfrm>
    </dsp:sp>
    <dsp:sp modelId="{6BFE5341-B53E-41CB-8AB6-0143E5A956CC}">
      <dsp:nvSpPr>
        <dsp:cNvPr id="0" name=""/>
        <dsp:cNvSpPr/>
      </dsp:nvSpPr>
      <dsp:spPr>
        <a:xfrm>
          <a:off x="7681920" y="1915221"/>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939C807-5D0F-4D17-BF0A-C6CE8375A6B0}">
      <dsp:nvSpPr>
        <dsp:cNvPr id="0" name=""/>
        <dsp:cNvSpPr/>
      </dsp:nvSpPr>
      <dsp:spPr>
        <a:xfrm>
          <a:off x="7942367" y="2774698"/>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Patrick</a:t>
          </a:r>
          <a:endParaRPr lang="fr-FR" sz="1800" kern="1200"/>
        </a:p>
      </dsp:txBody>
      <dsp:txXfrm>
        <a:off x="7942367" y="2774698"/>
        <a:ext cx="1302237" cy="651118"/>
      </dsp:txXfrm>
    </dsp:sp>
    <dsp:sp modelId="{C77E5141-B628-4D16-910C-A92585D5AF22}">
      <dsp:nvSpPr>
        <dsp:cNvPr id="0" name=""/>
        <dsp:cNvSpPr/>
      </dsp:nvSpPr>
      <dsp:spPr>
        <a:xfrm>
          <a:off x="8007479" y="2839810"/>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7851A93F-4F46-49EF-9C65-643BF3725977}">
      <dsp:nvSpPr>
        <dsp:cNvPr id="0" name=""/>
        <dsp:cNvSpPr/>
      </dsp:nvSpPr>
      <dsp:spPr>
        <a:xfrm>
          <a:off x="7942367" y="3699286"/>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Félicie</a:t>
          </a:r>
          <a:endParaRPr lang="fr-FR" sz="1800" kern="1200"/>
        </a:p>
      </dsp:txBody>
      <dsp:txXfrm>
        <a:off x="7942367" y="3699286"/>
        <a:ext cx="1302237" cy="651118"/>
      </dsp:txXfrm>
    </dsp:sp>
    <dsp:sp modelId="{0A1C9D57-4B40-481D-9DC2-ACCF4B682D50}">
      <dsp:nvSpPr>
        <dsp:cNvPr id="0" name=""/>
        <dsp:cNvSpPr/>
      </dsp:nvSpPr>
      <dsp:spPr>
        <a:xfrm>
          <a:off x="8007479" y="3764398"/>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ictureOrgChart+Icon">
  <dgm:title val="Organigramme avec images"/>
  <dgm:desc val="Permet de représenter des informations hiérarchiques ou les relations de rapport dans une organisation, avec les images correspondantes. La forme d’assistant et les dispositions en retrait Organigramme sont disponibles avec cette disposition."/>
  <dgm:catLst>
    <dgm:cat type="hierarchy" pri="1050"/>
    <dgm:cat type="officeonline" pri="1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1" styleLbl="alignImgPlace1">
              <dgm:alg type="sp"/>
              <dgm:shape xmlns:r="http://schemas.openxmlformats.org/officeDocument/2006/relationships" type="rect" r:blip="" blipPhldr="1">
                <dgm:adjLst/>
              </dgm:shape>
              <dgm:presOf/>
              <dgm:constrLst/>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 styleLbl="alignImgPlace1">
                    <dgm:alg type="sp"/>
                    <dgm:shape xmlns:r="http://schemas.openxmlformats.org/officeDocument/2006/relationships" type="rect" r:blip="" blipPhldr="1">
                      <dgm:adjLst/>
                    </dgm:shape>
                    <dgm:presOf/>
                    <dgm:constrLst/>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3" styleLbl="alignImgPlace1">
                    <dgm:alg type="sp"/>
                    <dgm:shape xmlns:r="http://schemas.openxmlformats.org/officeDocument/2006/relationships" type="rect" r:blip="" blipPhldr="1">
                      <dgm:adjLst/>
                    </dgm:shape>
                    <dgm:presOf/>
                    <dgm:constrLst/>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8D9D4B-3411-43F4-B751-A53BBAB55C6A}" type="datetimeFigureOut">
              <a:rPr lang="fr-FR" smtClean="0"/>
              <a:t>03/11/2013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8D2AB0-6D12-499A-98E5-187E108CB097}" type="slidenum">
              <a:rPr lang="fr-FR" smtClean="0"/>
              <a:t>‹N°›</a:t>
            </a:fld>
            <a:endParaRPr lang="fr-FR"/>
          </a:p>
        </p:txBody>
      </p:sp>
    </p:spTree>
    <p:extLst>
      <p:ext uri="{BB962C8B-B14F-4D97-AF65-F5344CB8AC3E}">
        <p14:creationId xmlns:p14="http://schemas.microsoft.com/office/powerpoint/2010/main" val="3670952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28D2AB0-6D12-499A-98E5-187E108CB097}" type="slidenum">
              <a:rPr lang="fr-FR" smtClean="0"/>
              <a:t>1</a:t>
            </a:fld>
            <a:endParaRPr lang="fr-FR"/>
          </a:p>
        </p:txBody>
      </p:sp>
    </p:spTree>
    <p:extLst>
      <p:ext uri="{BB962C8B-B14F-4D97-AF65-F5344CB8AC3E}">
        <p14:creationId xmlns:p14="http://schemas.microsoft.com/office/powerpoint/2010/main" val="1157171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fr-FR" smtClean="0"/>
              <a:t>Modifiez le style du titre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7" name="Date Placeholder 6"/>
          <p:cNvSpPr>
            <a:spLocks noGrp="1"/>
          </p:cNvSpPr>
          <p:nvPr>
            <p:ph type="dt" sz="half" idx="10"/>
          </p:nvPr>
        </p:nvSpPr>
        <p:spPr/>
        <p:txBody>
          <a:bodyPr/>
          <a:lstStyle/>
          <a:p>
            <a:fld id="{5CD028C6-AA4C-4757-9D6A-4F4DBBE1E05D}" type="datetimeFigureOut">
              <a:rPr lang="fr-FR" smtClean="0"/>
              <a:t>03/11/2013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9746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03/11/2013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583302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03/11/2013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1145733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fr-FR" smtClean="0"/>
              <a:t>Modifiez le style du titre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03/11/2013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63276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fr-FR" smtClean="0"/>
              <a:t>Modifiez le style du titre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03/11/2013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480921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fr-FR" smtClean="0"/>
              <a:t>Modifiez le style du titre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fr-FR" smtClean="0"/>
              <a:t>Modifiez les styles du texte du masque</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fr-FR" smtClean="0"/>
              <a:t>Modifiez les styles du texte du masque</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5CD028C6-AA4C-4757-9D6A-4F4DBBE1E05D}" type="datetimeFigureOut">
              <a:rPr lang="fr-FR" smtClean="0"/>
              <a:t>03/11/2013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270169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fr-FR" smtClean="0"/>
              <a:t>Modifiez le style du titre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5CD028C6-AA4C-4757-9D6A-4F4DBBE1E05D}" type="datetimeFigureOut">
              <a:rPr lang="fr-FR" smtClean="0"/>
              <a:t>03/11/2013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275113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CD028C6-AA4C-4757-9D6A-4F4DBBE1E05D}" type="datetimeFigureOut">
              <a:rPr lang="fr-FR" smtClean="0"/>
              <a:t>03/11/2013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742529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CD028C6-AA4C-4757-9D6A-4F4DBBE1E05D}" type="datetimeFigureOut">
              <a:rPr lang="fr-FR" smtClean="0"/>
              <a:t>03/11/2013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853024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CD028C6-AA4C-4757-9D6A-4F4DBBE1E05D}" type="datetimeFigureOut">
              <a:rPr lang="fr-FR" smtClean="0"/>
              <a:t>03/11/2013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098933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fr-FR" smtClean="0"/>
              <a:t>Modifiez le style du titre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5CD028C6-AA4C-4757-9D6A-4F4DBBE1E05D}" type="datetimeFigureOut">
              <a:rPr lang="fr-FR" smtClean="0"/>
              <a:t>03/11/2013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1309247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5CD028C6-AA4C-4757-9D6A-4F4DBBE1E05D}" type="datetimeFigureOut">
              <a:rPr lang="fr-FR" smtClean="0"/>
              <a:t>03/11/2013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2434842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120000" y="2505075"/>
            <a:ext cx="5025216"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fr-FR" smtClean="0"/>
              <a:t>Modifiez les styles du texte du masque</a:t>
            </a:r>
          </a:p>
        </p:txBody>
      </p:sp>
      <p:sp>
        <p:nvSpPr>
          <p:cNvPr id="6" name="Content Placeholder 5"/>
          <p:cNvSpPr>
            <a:spLocks noGrp="1"/>
          </p:cNvSpPr>
          <p:nvPr>
            <p:ph sz="quarter" idx="4"/>
          </p:nvPr>
        </p:nvSpPr>
        <p:spPr>
          <a:xfrm>
            <a:off x="6319840" y="2505075"/>
            <a:ext cx="503554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5CD028C6-AA4C-4757-9D6A-4F4DBBE1E05D}" type="datetimeFigureOut">
              <a:rPr lang="fr-FR" smtClean="0"/>
              <a:t>03/11/2013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881959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5CD028C6-AA4C-4757-9D6A-4F4DBBE1E05D}" type="datetimeFigureOut">
              <a:rPr lang="fr-FR" smtClean="0"/>
              <a:t>03/11/2013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609882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D028C6-AA4C-4757-9D6A-4F4DBBE1E05D}" type="datetimeFigureOut">
              <a:rPr lang="fr-FR" smtClean="0"/>
              <a:t>03/11/2013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1957816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03/11/2013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1888340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03/11/2013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03208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CD028C6-AA4C-4757-9D6A-4F4DBBE1E05D}" type="datetimeFigureOut">
              <a:rPr lang="fr-FR" smtClean="0"/>
              <a:t>03/11/2013</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D43E2E3-293A-4B98-A181-1D5BAFC17E52}" type="slidenum">
              <a:rPr lang="fr-FR" smtClean="0"/>
              <a:t>‹N°›</a:t>
            </a:fld>
            <a:endParaRPr lang="fr-FR"/>
          </a:p>
        </p:txBody>
      </p:sp>
    </p:spTree>
    <p:extLst>
      <p:ext uri="{BB962C8B-B14F-4D97-AF65-F5344CB8AC3E}">
        <p14:creationId xmlns:p14="http://schemas.microsoft.com/office/powerpoint/2010/main" val="875237271"/>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Organigramme</a:t>
            </a:r>
            <a:endParaRPr lang="fr-FR" dirty="0"/>
          </a:p>
        </p:txBody>
      </p:sp>
      <p:graphicFrame>
        <p:nvGraphicFramePr>
          <p:cNvPr id="12" name="Espace réservé du contenu 11"/>
          <p:cNvGraphicFramePr>
            <a:graphicFrameLocks noGrp="1"/>
          </p:cNvGraphicFramePr>
          <p:nvPr>
            <p:ph idx="1"/>
            <p:extLst>
              <p:ext uri="{D42A27DB-BD31-4B8C-83A1-F6EECF244321}">
                <p14:modId xmlns:p14="http://schemas.microsoft.com/office/powerpoint/2010/main" val="1698063681"/>
              </p:ext>
            </p:extLst>
          </p:nvPr>
        </p:nvGraphicFramePr>
        <p:xfrm>
          <a:off x="1120775" y="1825625"/>
          <a:ext cx="10233025"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4157313"/>
      </p:ext>
    </p:extLst>
  </p:cSld>
  <p:clrMapOvr>
    <a:masterClrMapping/>
  </p:clrMapOvr>
</p:sld>
</file>

<file path=ppt/theme/theme1.xml><?xml version="1.0" encoding="utf-8"?>
<a:theme xmlns:a="http://schemas.openxmlformats.org/drawingml/2006/main" name="Profondeur">
  <a:themeElements>
    <a:clrScheme name="Profondeur">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Profondeur">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rofondeu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Profondeur</Template>
  <TotalTime>143</TotalTime>
  <Words>18</Words>
  <Application>Microsoft Office PowerPoint</Application>
  <PresentationFormat>Grand écran</PresentationFormat>
  <Paragraphs>18</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Corbel</vt:lpstr>
      <vt:lpstr>Profondeur</vt:lpstr>
      <vt:lpstr>Organigramme</vt:lpstr>
    </vt:vector>
  </TitlesOfParts>
  <Company>Microsoft MVP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marina m</dc:creator>
  <cp:lastModifiedBy>MA EDITIONS</cp:lastModifiedBy>
  <cp:revision>21</cp:revision>
  <dcterms:created xsi:type="dcterms:W3CDTF">2013-08-04T14:04:44Z</dcterms:created>
  <dcterms:modified xsi:type="dcterms:W3CDTF">2013-11-03T13:05:44Z</dcterms:modified>
</cp:coreProperties>
</file>