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385" autoAdjust="0"/>
    <p:restoredTop sz="94660"/>
  </p:normalViewPr>
  <p:slideViewPr>
    <p:cSldViewPr>
      <p:cViewPr>
        <p:scale>
          <a:sx n="50" d="100"/>
          <a:sy n="50" d="100"/>
        </p:scale>
        <p:origin x="2178" y="1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19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970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33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50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474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476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52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731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97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906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327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BDEC2-F159-43ED-BC7C-9493DF54191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FE3BD-5451-46BE-848C-99B993D4D2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24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hot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2" name="roue arrière2"/>
          <p:cNvGrpSpPr/>
          <p:nvPr/>
        </p:nvGrpSpPr>
        <p:grpSpPr>
          <a:xfrm>
            <a:off x="2279576" y="4581128"/>
            <a:ext cx="612648" cy="612648"/>
            <a:chOff x="7104112" y="3212976"/>
            <a:chExt cx="612648" cy="612648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sunset" dir="t"/>
          </a:scene3d>
        </p:grpSpPr>
        <p:sp>
          <p:nvSpPr>
            <p:cNvPr id="26" name="Organigramme : Jonction de sommaire 25"/>
            <p:cNvSpPr/>
            <p:nvPr/>
          </p:nvSpPr>
          <p:spPr>
            <a:xfrm>
              <a:off x="7104112" y="3212976"/>
              <a:ext cx="612648" cy="612648"/>
            </a:xfrm>
            <a:prstGeom prst="flowChartSummingJunction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Ellipse 26"/>
            <p:cNvSpPr/>
            <p:nvPr/>
          </p:nvSpPr>
          <p:spPr>
            <a:xfrm>
              <a:off x="7226986" y="3335850"/>
              <a:ext cx="366900" cy="3669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3" name="roue avant2"/>
          <p:cNvGrpSpPr/>
          <p:nvPr/>
        </p:nvGrpSpPr>
        <p:grpSpPr>
          <a:xfrm>
            <a:off x="4947292" y="4581128"/>
            <a:ext cx="612648" cy="612648"/>
            <a:chOff x="7104112" y="3212976"/>
            <a:chExt cx="612648" cy="612648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sunset" dir="t"/>
          </a:scene3d>
        </p:grpSpPr>
        <p:sp>
          <p:nvSpPr>
            <p:cNvPr id="24" name="Organigramme : Jonction de sommaire 23"/>
            <p:cNvSpPr/>
            <p:nvPr/>
          </p:nvSpPr>
          <p:spPr>
            <a:xfrm>
              <a:off x="7104112" y="3212976"/>
              <a:ext cx="612648" cy="612648"/>
            </a:xfrm>
            <a:prstGeom prst="flowChartSummingJunction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Ellipse 24"/>
            <p:cNvSpPr/>
            <p:nvPr/>
          </p:nvSpPr>
          <p:spPr>
            <a:xfrm>
              <a:off x="7226986" y="3335850"/>
              <a:ext cx="366900" cy="3669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8" name="camion"/>
          <p:cNvGrpSpPr/>
          <p:nvPr/>
        </p:nvGrpSpPr>
        <p:grpSpPr>
          <a:xfrm>
            <a:off x="2180528" y="4055883"/>
            <a:ext cx="3858689" cy="1656184"/>
            <a:chOff x="2279576" y="4077072"/>
            <a:chExt cx="3858689" cy="1656184"/>
          </a:xfrm>
        </p:grpSpPr>
        <p:pic>
          <p:nvPicPr>
            <p:cNvPr id="59" name="Image 58"/>
            <p:cNvPicPr>
              <a:picLocks noChangeAspect="1"/>
            </p:cNvPicPr>
            <p:nvPr/>
          </p:nvPicPr>
          <p:blipFill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20" t="4709" r="66049" b="44802"/>
            <a:stretch/>
          </p:blipFill>
          <p:spPr>
            <a:xfrm>
              <a:off x="5198740" y="4653137"/>
              <a:ext cx="609228" cy="632870"/>
            </a:xfrm>
            <a:prstGeom prst="snip1Rect">
              <a:avLst/>
            </a:prstGeom>
          </p:spPr>
        </p:pic>
        <p:grpSp>
          <p:nvGrpSpPr>
            <p:cNvPr id="60" name="Groupe 59"/>
            <p:cNvGrpSpPr/>
            <p:nvPr/>
          </p:nvGrpSpPr>
          <p:grpSpPr>
            <a:xfrm>
              <a:off x="2279576" y="4077072"/>
              <a:ext cx="3858689" cy="1656184"/>
              <a:chOff x="2561347" y="4509120"/>
              <a:chExt cx="3858689" cy="1656184"/>
            </a:xfr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sunset" dir="t"/>
            </a:scene3d>
          </p:grpSpPr>
          <p:sp>
            <p:nvSpPr>
              <p:cNvPr id="61" name="Rectangle 60"/>
              <p:cNvSpPr/>
              <p:nvPr/>
            </p:nvSpPr>
            <p:spPr>
              <a:xfrm>
                <a:off x="2561347" y="4509120"/>
                <a:ext cx="2592288" cy="165618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50000"/>
                  </a:schemeClr>
                </a:solidFill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2" name="Forme libre 61"/>
              <p:cNvSpPr/>
              <p:nvPr/>
            </p:nvSpPr>
            <p:spPr>
              <a:xfrm>
                <a:off x="5153635" y="5007939"/>
                <a:ext cx="1266401" cy="1157365"/>
              </a:xfrm>
              <a:custGeom>
                <a:avLst/>
                <a:gdLst>
                  <a:gd name="connsiteX0" fmla="*/ 350757 w 1266401"/>
                  <a:gd name="connsiteY0" fmla="*/ 129534 h 1157365"/>
                  <a:gd name="connsiteX1" fmla="*/ 350757 w 1266401"/>
                  <a:gd name="connsiteY1" fmla="*/ 633590 h 1157365"/>
                  <a:gd name="connsiteX2" fmla="*/ 902300 w 1266401"/>
                  <a:gd name="connsiteY2" fmla="*/ 633590 h 1157365"/>
                  <a:gd name="connsiteX3" fmla="*/ 902300 w 1266401"/>
                  <a:gd name="connsiteY3" fmla="*/ 367338 h 1157365"/>
                  <a:gd name="connsiteX4" fmla="*/ 664496 w 1266401"/>
                  <a:gd name="connsiteY4" fmla="*/ 129534 h 1157365"/>
                  <a:gd name="connsiteX5" fmla="*/ 0 w 1266401"/>
                  <a:gd name="connsiteY5" fmla="*/ 0 h 1157365"/>
                  <a:gd name="connsiteX6" fmla="*/ 758480 w 1266401"/>
                  <a:gd name="connsiteY6" fmla="*/ 0 h 1157365"/>
                  <a:gd name="connsiteX7" fmla="*/ 1266401 w 1266401"/>
                  <a:gd name="connsiteY7" fmla="*/ 507921 h 1157365"/>
                  <a:gd name="connsiteX8" fmla="*/ 1266401 w 1266401"/>
                  <a:gd name="connsiteY8" fmla="*/ 1157365 h 1157365"/>
                  <a:gd name="connsiteX9" fmla="*/ 0 w 1266401"/>
                  <a:gd name="connsiteY9" fmla="*/ 1157365 h 1157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6401" h="1157365">
                    <a:moveTo>
                      <a:pt x="350757" y="129534"/>
                    </a:moveTo>
                    <a:lnTo>
                      <a:pt x="350757" y="633590"/>
                    </a:lnTo>
                    <a:lnTo>
                      <a:pt x="902300" y="633590"/>
                    </a:lnTo>
                    <a:lnTo>
                      <a:pt x="902300" y="367338"/>
                    </a:lnTo>
                    <a:lnTo>
                      <a:pt x="664496" y="129534"/>
                    </a:lnTo>
                    <a:close/>
                    <a:moveTo>
                      <a:pt x="0" y="0"/>
                    </a:moveTo>
                    <a:lnTo>
                      <a:pt x="758480" y="0"/>
                    </a:lnTo>
                    <a:lnTo>
                      <a:pt x="1266401" y="507921"/>
                    </a:lnTo>
                    <a:lnTo>
                      <a:pt x="1266401" y="1157365"/>
                    </a:lnTo>
                    <a:lnTo>
                      <a:pt x="0" y="1157365"/>
                    </a:lnTo>
                    <a:close/>
                  </a:path>
                </a:pathLst>
              </a:custGeom>
              <a:grpFill/>
              <a:ln>
                <a:solidFill>
                  <a:schemeClr val="accent2">
                    <a:lumMod val="50000"/>
                  </a:schemeClr>
                </a:solidFill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63" name="roue arrière"/>
          <p:cNvGrpSpPr/>
          <p:nvPr/>
        </p:nvGrpSpPr>
        <p:grpSpPr>
          <a:xfrm>
            <a:off x="2431976" y="5453608"/>
            <a:ext cx="612648" cy="612648"/>
            <a:chOff x="7104112" y="3212976"/>
            <a:chExt cx="612648" cy="612648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sunset" dir="t"/>
          </a:scene3d>
        </p:grpSpPr>
        <p:sp>
          <p:nvSpPr>
            <p:cNvPr id="64" name="Organigramme : Jonction de sommaire 63"/>
            <p:cNvSpPr/>
            <p:nvPr/>
          </p:nvSpPr>
          <p:spPr>
            <a:xfrm>
              <a:off x="7104112" y="3212976"/>
              <a:ext cx="612648" cy="612648"/>
            </a:xfrm>
            <a:prstGeom prst="flowChartSummingJunction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Ellipse 64"/>
            <p:cNvSpPr/>
            <p:nvPr/>
          </p:nvSpPr>
          <p:spPr>
            <a:xfrm>
              <a:off x="7226986" y="3335850"/>
              <a:ext cx="366900" cy="3669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6" name="roue avant"/>
          <p:cNvGrpSpPr/>
          <p:nvPr/>
        </p:nvGrpSpPr>
        <p:grpSpPr>
          <a:xfrm>
            <a:off x="5099692" y="5453608"/>
            <a:ext cx="612648" cy="612648"/>
            <a:chOff x="7104112" y="3212976"/>
            <a:chExt cx="612648" cy="612648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sunset" dir="t"/>
          </a:scene3d>
        </p:grpSpPr>
        <p:sp>
          <p:nvSpPr>
            <p:cNvPr id="67" name="Organigramme : Jonction de sommaire 66"/>
            <p:cNvSpPr/>
            <p:nvPr/>
          </p:nvSpPr>
          <p:spPr>
            <a:xfrm>
              <a:off x="7104112" y="3212976"/>
              <a:ext cx="612648" cy="612648"/>
            </a:xfrm>
            <a:prstGeom prst="flowChartSummingJunction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Ellipse 67"/>
            <p:cNvSpPr/>
            <p:nvPr/>
          </p:nvSpPr>
          <p:spPr>
            <a:xfrm>
              <a:off x="7226986" y="3335850"/>
              <a:ext cx="366900" cy="3669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4200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hot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camion2"/>
          <p:cNvGrpSpPr/>
          <p:nvPr/>
        </p:nvGrpSpPr>
        <p:grpSpPr>
          <a:xfrm>
            <a:off x="-4633192" y="3356992"/>
            <a:ext cx="3858689" cy="1656184"/>
            <a:chOff x="2279576" y="4077072"/>
            <a:chExt cx="3858689" cy="1656184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</p:grpSpPr>
        <p:pic>
          <p:nvPicPr>
            <p:cNvPr id="35" name="Image 34"/>
            <p:cNvPicPr>
              <a:picLocks noChangeAspect="1"/>
            </p:cNvPicPr>
            <p:nvPr/>
          </p:nvPicPr>
          <p:blipFill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20" t="4709" r="66049" b="44802"/>
            <a:stretch/>
          </p:blipFill>
          <p:spPr>
            <a:xfrm>
              <a:off x="5198740" y="4653137"/>
              <a:ext cx="609228" cy="632870"/>
            </a:xfrm>
            <a:prstGeom prst="snip1Rect">
              <a:avLst/>
            </a:prstGeom>
            <a:grpFill/>
          </p:spPr>
        </p:pic>
        <p:grpSp>
          <p:nvGrpSpPr>
            <p:cNvPr id="31" name="Groupe 30"/>
            <p:cNvGrpSpPr/>
            <p:nvPr/>
          </p:nvGrpSpPr>
          <p:grpSpPr>
            <a:xfrm>
              <a:off x="2279576" y="4077072"/>
              <a:ext cx="3858689" cy="1656184"/>
              <a:chOff x="2561347" y="4509120"/>
              <a:chExt cx="3858689" cy="1656184"/>
            </a:xfrm>
            <a:grpFill/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sunset" dir="t"/>
            </a:scene3d>
          </p:grpSpPr>
          <p:sp>
            <p:nvSpPr>
              <p:cNvPr id="20" name="Rectangle 19"/>
              <p:cNvSpPr/>
              <p:nvPr/>
            </p:nvSpPr>
            <p:spPr>
              <a:xfrm>
                <a:off x="2561347" y="4509120"/>
                <a:ext cx="2592288" cy="165618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50000"/>
                  </a:schemeClr>
                </a:solidFill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Forme libre 20"/>
              <p:cNvSpPr/>
              <p:nvPr/>
            </p:nvSpPr>
            <p:spPr>
              <a:xfrm>
                <a:off x="5153635" y="5007939"/>
                <a:ext cx="1266401" cy="1157365"/>
              </a:xfrm>
              <a:custGeom>
                <a:avLst/>
                <a:gdLst>
                  <a:gd name="connsiteX0" fmla="*/ 350757 w 1266401"/>
                  <a:gd name="connsiteY0" fmla="*/ 129534 h 1157365"/>
                  <a:gd name="connsiteX1" fmla="*/ 350757 w 1266401"/>
                  <a:gd name="connsiteY1" fmla="*/ 633590 h 1157365"/>
                  <a:gd name="connsiteX2" fmla="*/ 902300 w 1266401"/>
                  <a:gd name="connsiteY2" fmla="*/ 633590 h 1157365"/>
                  <a:gd name="connsiteX3" fmla="*/ 902300 w 1266401"/>
                  <a:gd name="connsiteY3" fmla="*/ 367338 h 1157365"/>
                  <a:gd name="connsiteX4" fmla="*/ 664496 w 1266401"/>
                  <a:gd name="connsiteY4" fmla="*/ 129534 h 1157365"/>
                  <a:gd name="connsiteX5" fmla="*/ 0 w 1266401"/>
                  <a:gd name="connsiteY5" fmla="*/ 0 h 1157365"/>
                  <a:gd name="connsiteX6" fmla="*/ 758480 w 1266401"/>
                  <a:gd name="connsiteY6" fmla="*/ 0 h 1157365"/>
                  <a:gd name="connsiteX7" fmla="*/ 1266401 w 1266401"/>
                  <a:gd name="connsiteY7" fmla="*/ 507921 h 1157365"/>
                  <a:gd name="connsiteX8" fmla="*/ 1266401 w 1266401"/>
                  <a:gd name="connsiteY8" fmla="*/ 1157365 h 1157365"/>
                  <a:gd name="connsiteX9" fmla="*/ 0 w 1266401"/>
                  <a:gd name="connsiteY9" fmla="*/ 1157365 h 1157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6401" h="1157365">
                    <a:moveTo>
                      <a:pt x="350757" y="129534"/>
                    </a:moveTo>
                    <a:lnTo>
                      <a:pt x="350757" y="633590"/>
                    </a:lnTo>
                    <a:lnTo>
                      <a:pt x="902300" y="633590"/>
                    </a:lnTo>
                    <a:lnTo>
                      <a:pt x="902300" y="367338"/>
                    </a:lnTo>
                    <a:lnTo>
                      <a:pt x="664496" y="129534"/>
                    </a:lnTo>
                    <a:close/>
                    <a:moveTo>
                      <a:pt x="0" y="0"/>
                    </a:moveTo>
                    <a:lnTo>
                      <a:pt x="758480" y="0"/>
                    </a:lnTo>
                    <a:lnTo>
                      <a:pt x="1266401" y="507921"/>
                    </a:lnTo>
                    <a:lnTo>
                      <a:pt x="1266401" y="1157365"/>
                    </a:lnTo>
                    <a:lnTo>
                      <a:pt x="0" y="1157365"/>
                    </a:lnTo>
                    <a:close/>
                  </a:path>
                </a:pathLst>
              </a:custGeom>
              <a:grpFill/>
              <a:ln>
                <a:solidFill>
                  <a:schemeClr val="accent2">
                    <a:lumMod val="50000"/>
                  </a:schemeClr>
                </a:solidFill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2" name="roue arrière2"/>
          <p:cNvGrpSpPr/>
          <p:nvPr/>
        </p:nvGrpSpPr>
        <p:grpSpPr>
          <a:xfrm>
            <a:off x="-4381744" y="4754717"/>
            <a:ext cx="612648" cy="612648"/>
            <a:chOff x="7104112" y="3212976"/>
            <a:chExt cx="612648" cy="612648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sunset" dir="t"/>
          </a:scene3d>
        </p:grpSpPr>
        <p:sp>
          <p:nvSpPr>
            <p:cNvPr id="26" name="Organigramme : Jonction de sommaire 25"/>
            <p:cNvSpPr/>
            <p:nvPr/>
          </p:nvSpPr>
          <p:spPr>
            <a:xfrm>
              <a:off x="7104112" y="3212976"/>
              <a:ext cx="612648" cy="612648"/>
            </a:xfrm>
            <a:prstGeom prst="flowChartSummingJunction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Ellipse 26"/>
            <p:cNvSpPr/>
            <p:nvPr/>
          </p:nvSpPr>
          <p:spPr>
            <a:xfrm>
              <a:off x="7226986" y="3335850"/>
              <a:ext cx="366900" cy="3669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3" name="roue avant2"/>
          <p:cNvGrpSpPr/>
          <p:nvPr/>
        </p:nvGrpSpPr>
        <p:grpSpPr>
          <a:xfrm>
            <a:off x="-1714028" y="4754717"/>
            <a:ext cx="612648" cy="612648"/>
            <a:chOff x="7104112" y="3212976"/>
            <a:chExt cx="612648" cy="612648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sunset" dir="t"/>
          </a:scene3d>
        </p:grpSpPr>
        <p:sp>
          <p:nvSpPr>
            <p:cNvPr id="24" name="Organigramme : Jonction de sommaire 23"/>
            <p:cNvSpPr/>
            <p:nvPr/>
          </p:nvSpPr>
          <p:spPr>
            <a:xfrm>
              <a:off x="7104112" y="3212976"/>
              <a:ext cx="612648" cy="612648"/>
            </a:xfrm>
            <a:prstGeom prst="flowChartSummingJunction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Ellipse 24"/>
            <p:cNvSpPr/>
            <p:nvPr/>
          </p:nvSpPr>
          <p:spPr>
            <a:xfrm>
              <a:off x="7226986" y="3335850"/>
              <a:ext cx="366900" cy="3669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8" name="camion"/>
          <p:cNvGrpSpPr/>
          <p:nvPr/>
        </p:nvGrpSpPr>
        <p:grpSpPr>
          <a:xfrm>
            <a:off x="-4480792" y="4229472"/>
            <a:ext cx="3858689" cy="1656184"/>
            <a:chOff x="2279576" y="4077072"/>
            <a:chExt cx="3858689" cy="1656184"/>
          </a:xfrm>
        </p:grpSpPr>
        <p:pic>
          <p:nvPicPr>
            <p:cNvPr id="59" name="Image 58"/>
            <p:cNvPicPr>
              <a:picLocks noChangeAspect="1"/>
            </p:cNvPicPr>
            <p:nvPr/>
          </p:nvPicPr>
          <p:blipFill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20" t="4709" r="66049" b="44802"/>
            <a:stretch/>
          </p:blipFill>
          <p:spPr>
            <a:xfrm>
              <a:off x="5198740" y="4653137"/>
              <a:ext cx="609228" cy="632870"/>
            </a:xfrm>
            <a:prstGeom prst="snip1Rect">
              <a:avLst/>
            </a:prstGeom>
          </p:spPr>
        </p:pic>
        <p:grpSp>
          <p:nvGrpSpPr>
            <p:cNvPr id="60" name="Groupe 59"/>
            <p:cNvGrpSpPr/>
            <p:nvPr/>
          </p:nvGrpSpPr>
          <p:grpSpPr>
            <a:xfrm>
              <a:off x="2279576" y="4077072"/>
              <a:ext cx="3858689" cy="1656184"/>
              <a:chOff x="2561347" y="4509120"/>
              <a:chExt cx="3858689" cy="1656184"/>
            </a:xfr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sunset" dir="t"/>
            </a:scene3d>
          </p:grpSpPr>
          <p:sp>
            <p:nvSpPr>
              <p:cNvPr id="61" name="Rectangle 60"/>
              <p:cNvSpPr/>
              <p:nvPr/>
            </p:nvSpPr>
            <p:spPr>
              <a:xfrm>
                <a:off x="2561347" y="4509120"/>
                <a:ext cx="2592288" cy="165618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50000"/>
                  </a:schemeClr>
                </a:solidFill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2" name="Forme libre 61"/>
              <p:cNvSpPr/>
              <p:nvPr/>
            </p:nvSpPr>
            <p:spPr>
              <a:xfrm>
                <a:off x="5153635" y="5007939"/>
                <a:ext cx="1266401" cy="1157365"/>
              </a:xfrm>
              <a:custGeom>
                <a:avLst/>
                <a:gdLst>
                  <a:gd name="connsiteX0" fmla="*/ 350757 w 1266401"/>
                  <a:gd name="connsiteY0" fmla="*/ 129534 h 1157365"/>
                  <a:gd name="connsiteX1" fmla="*/ 350757 w 1266401"/>
                  <a:gd name="connsiteY1" fmla="*/ 633590 h 1157365"/>
                  <a:gd name="connsiteX2" fmla="*/ 902300 w 1266401"/>
                  <a:gd name="connsiteY2" fmla="*/ 633590 h 1157365"/>
                  <a:gd name="connsiteX3" fmla="*/ 902300 w 1266401"/>
                  <a:gd name="connsiteY3" fmla="*/ 367338 h 1157365"/>
                  <a:gd name="connsiteX4" fmla="*/ 664496 w 1266401"/>
                  <a:gd name="connsiteY4" fmla="*/ 129534 h 1157365"/>
                  <a:gd name="connsiteX5" fmla="*/ 0 w 1266401"/>
                  <a:gd name="connsiteY5" fmla="*/ 0 h 1157365"/>
                  <a:gd name="connsiteX6" fmla="*/ 758480 w 1266401"/>
                  <a:gd name="connsiteY6" fmla="*/ 0 h 1157365"/>
                  <a:gd name="connsiteX7" fmla="*/ 1266401 w 1266401"/>
                  <a:gd name="connsiteY7" fmla="*/ 507921 h 1157365"/>
                  <a:gd name="connsiteX8" fmla="*/ 1266401 w 1266401"/>
                  <a:gd name="connsiteY8" fmla="*/ 1157365 h 1157365"/>
                  <a:gd name="connsiteX9" fmla="*/ 0 w 1266401"/>
                  <a:gd name="connsiteY9" fmla="*/ 1157365 h 1157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6401" h="1157365">
                    <a:moveTo>
                      <a:pt x="350757" y="129534"/>
                    </a:moveTo>
                    <a:lnTo>
                      <a:pt x="350757" y="633590"/>
                    </a:lnTo>
                    <a:lnTo>
                      <a:pt x="902300" y="633590"/>
                    </a:lnTo>
                    <a:lnTo>
                      <a:pt x="902300" y="367338"/>
                    </a:lnTo>
                    <a:lnTo>
                      <a:pt x="664496" y="129534"/>
                    </a:lnTo>
                    <a:close/>
                    <a:moveTo>
                      <a:pt x="0" y="0"/>
                    </a:moveTo>
                    <a:lnTo>
                      <a:pt x="758480" y="0"/>
                    </a:lnTo>
                    <a:lnTo>
                      <a:pt x="1266401" y="507921"/>
                    </a:lnTo>
                    <a:lnTo>
                      <a:pt x="1266401" y="1157365"/>
                    </a:lnTo>
                    <a:lnTo>
                      <a:pt x="0" y="1157365"/>
                    </a:lnTo>
                    <a:close/>
                  </a:path>
                </a:pathLst>
              </a:custGeom>
              <a:grpFill/>
              <a:ln>
                <a:solidFill>
                  <a:schemeClr val="accent2">
                    <a:lumMod val="50000"/>
                  </a:schemeClr>
                </a:solidFill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63" name="roue arrière"/>
          <p:cNvGrpSpPr/>
          <p:nvPr/>
        </p:nvGrpSpPr>
        <p:grpSpPr>
          <a:xfrm>
            <a:off x="-4229344" y="5627197"/>
            <a:ext cx="612648" cy="612648"/>
            <a:chOff x="7104112" y="3212976"/>
            <a:chExt cx="612648" cy="612648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sunset" dir="t"/>
          </a:scene3d>
        </p:grpSpPr>
        <p:sp>
          <p:nvSpPr>
            <p:cNvPr id="64" name="Organigramme : Jonction de sommaire 63"/>
            <p:cNvSpPr/>
            <p:nvPr/>
          </p:nvSpPr>
          <p:spPr>
            <a:xfrm>
              <a:off x="7104112" y="3212976"/>
              <a:ext cx="612648" cy="612648"/>
            </a:xfrm>
            <a:prstGeom prst="flowChartSummingJunction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Ellipse 64"/>
            <p:cNvSpPr/>
            <p:nvPr/>
          </p:nvSpPr>
          <p:spPr>
            <a:xfrm>
              <a:off x="7226986" y="3335850"/>
              <a:ext cx="366900" cy="3669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6" name="roue avant"/>
          <p:cNvGrpSpPr/>
          <p:nvPr/>
        </p:nvGrpSpPr>
        <p:grpSpPr>
          <a:xfrm>
            <a:off x="-1561628" y="5627197"/>
            <a:ext cx="612648" cy="612648"/>
            <a:chOff x="7104112" y="3212976"/>
            <a:chExt cx="612648" cy="612648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sunset" dir="t"/>
          </a:scene3d>
        </p:grpSpPr>
        <p:sp>
          <p:nvSpPr>
            <p:cNvPr id="67" name="Organigramme : Jonction de sommaire 66"/>
            <p:cNvSpPr/>
            <p:nvPr/>
          </p:nvSpPr>
          <p:spPr>
            <a:xfrm>
              <a:off x="7104112" y="3212976"/>
              <a:ext cx="612648" cy="612648"/>
            </a:xfrm>
            <a:prstGeom prst="flowChartSummingJunction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Ellipse 67"/>
            <p:cNvSpPr/>
            <p:nvPr/>
          </p:nvSpPr>
          <p:spPr>
            <a:xfrm>
              <a:off x="7226986" y="3335850"/>
              <a:ext cx="366900" cy="3669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91226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81481E-6 L 1.44934 4.81481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6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96296E-6 L 1.44843 -2.96296E-6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2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96296E-6 L 1.4483 -2.96296E-6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09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3.7037E-6 L 1.44934 3.7037E-6 " pathEditMode="relative" rAng="0" ptsTypes="AA">
                                      <p:cBhvr>
                                        <p:cTn id="16" dur="7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61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44444E-6 L 1.44843 4.44444E-6 " pathEditMode="relative" rAng="0" ptsTypes="AA">
                                      <p:cBhvr>
                                        <p:cTn id="18" dur="7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22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44444E-6 L 1.4483 4.44444E-6 " pathEditMode="relative" rAng="0" ptsTypes="AA">
                                      <p:cBhvr>
                                        <p:cTn id="20" dur="7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0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" dur="7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4" dur="7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marina m</dc:creator>
  <cp:lastModifiedBy>MA EDITIONS</cp:lastModifiedBy>
  <cp:revision>60</cp:revision>
  <dcterms:created xsi:type="dcterms:W3CDTF">2013-08-11T18:05:40Z</dcterms:created>
  <dcterms:modified xsi:type="dcterms:W3CDTF">2013-11-03T13:14:09Z</dcterms:modified>
</cp:coreProperties>
</file>