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Lst>
  <p:notesMasterIdLst>
    <p:notesMasterId r:id="rId21"/>
  </p:notesMasterIdLst>
  <p:sldIdLst>
    <p:sldId id="256" r:id="rId3"/>
    <p:sldId id="257" r:id="rId4"/>
    <p:sldId id="260" r:id="rId5"/>
    <p:sldId id="259" r:id="rId6"/>
    <p:sldId id="261" r:id="rId7"/>
    <p:sldId id="262" r:id="rId8"/>
    <p:sldId id="263" r:id="rId9"/>
    <p:sldId id="264" r:id="rId10"/>
    <p:sldId id="276" r:id="rId11"/>
    <p:sldId id="277" r:id="rId12"/>
    <p:sldId id="265" r:id="rId13"/>
    <p:sldId id="281" r:id="rId14"/>
    <p:sldId id="278" r:id="rId15"/>
    <p:sldId id="280" r:id="rId16"/>
    <p:sldId id="279" r:id="rId17"/>
    <p:sldId id="266" r:id="rId18"/>
    <p:sldId id="267" r:id="rId19"/>
    <p:sldId id="283" r:id="rId20"/>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3" d="100"/>
          <a:sy n="113" d="100"/>
        </p:scale>
        <p:origin x="14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de_calcul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de_calcul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pieChart>
        <c:varyColors val="1"/>
        <c:ser>
          <c:idx val="0"/>
          <c:order val="0"/>
          <c:tx>
            <c:strRef>
              <c:f>Feuil1!$B$1</c:f>
              <c:strCache>
                <c:ptCount val="1"/>
                <c:pt idx="0">
                  <c:v>Ventes</c:v>
                </c:pt>
              </c:strCache>
            </c:strRef>
          </c:tx>
          <c:spPr>
            <a:effectLst>
              <a:outerShdw blurRad="203200" dist="101600" dir="2700000" algn="ctr" rotWithShape="0">
                <a:srgbClr val="000000">
                  <a:alpha val="25000"/>
                </a:srgbClr>
              </a:outerShdw>
            </a:effectLst>
          </c:spPr>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54BDF9-8515-4677-9942-0171F000F8EB}" type="doc">
      <dgm:prSet loTypeId="urn:microsoft.com/office/officeart/2005/8/layout/list1#1" loCatId="list" qsTypeId="urn:microsoft.com/office/officeart/2005/8/quickstyle/simple2#1" qsCatId="simple" csTypeId="urn:microsoft.com/office/officeart/2005/8/colors/colorful1#1" csCatId="colorful" phldr="1"/>
      <dgm:spPr/>
      <dgm:t>
        <a:bodyPr/>
        <a:lstStyle>
          <a:extLst/>
        </a:lstStyle>
        <a:p>
          <a:endParaRPr lang="fr-FR"/>
        </a:p>
      </dgm:t>
    </dgm:pt>
    <dgm:pt modelId="{787546C1-DD5C-4D6E-BFDD-D95A52E781AD}">
      <dgm:prSet phldrT="[Text]"/>
      <dgm:spPr/>
      <dgm:t>
        <a:bodyPr/>
        <a:lstStyle>
          <a:extLst/>
        </a:lstStyle>
        <a:p>
          <a:r>
            <a:rPr lang="fr-FR"/>
            <a:t>Texte, Graphiques et Images</a:t>
          </a:r>
        </a:p>
      </dgm:t>
    </dgm:pt>
    <dgm:pt modelId="{88942913-D2BB-4DEB-B0E7-EA2B7A6CD360}" type="parTrans" cxnId="{DFAEFA4C-B3B0-4C4E-BCD8-BFB53D07C5D0}">
      <dgm:prSet/>
      <dgm:spPr/>
      <dgm:t>
        <a:bodyPr/>
        <a:lstStyle>
          <a:extLst/>
        </a:lstStyle>
        <a:p>
          <a:endParaRPr lang="fr-FR"/>
        </a:p>
      </dgm:t>
    </dgm:pt>
    <dgm:pt modelId="{579A9A07-8770-4AC1-9705-76E19F87D269}" type="sibTrans" cxnId="{DFAEFA4C-B3B0-4C4E-BCD8-BFB53D07C5D0}">
      <dgm:prSet/>
      <dgm:spPr/>
      <dgm:t>
        <a:bodyPr/>
        <a:lstStyle>
          <a:extLst/>
        </a:lstStyle>
        <a:p>
          <a:endParaRPr lang="fr-FR"/>
        </a:p>
      </dgm:t>
    </dgm:pt>
    <dgm:pt modelId="{AC5265C1-0BAB-4984-A634-E4518A8EC253}">
      <dgm:prSet phldrT="[Text]"/>
      <dgm:spPr/>
      <dgm:t>
        <a:bodyPr/>
        <a:lstStyle>
          <a:extLst/>
        </a:lstStyle>
        <a:p>
          <a:r>
            <a:rPr lang="fr-FR"/>
            <a:t>SmartArt</a:t>
          </a:r>
        </a:p>
      </dgm:t>
    </dgm:pt>
    <dgm:pt modelId="{26A0947C-B518-417C-9D68-EC422DC1E3A5}" type="parTrans" cxnId="{579A338B-B5D8-4240-8867-8564B0DC96F3}">
      <dgm:prSet/>
      <dgm:spPr/>
      <dgm:t>
        <a:bodyPr/>
        <a:lstStyle>
          <a:extLst/>
        </a:lstStyle>
        <a:p>
          <a:endParaRPr lang="fr-FR"/>
        </a:p>
      </dgm:t>
    </dgm:pt>
    <dgm:pt modelId="{E68E8117-B3CB-464C-9711-4DBE8BF88216}" type="sibTrans" cxnId="{579A338B-B5D8-4240-8867-8564B0DC96F3}">
      <dgm:prSet/>
      <dgm:spPr/>
      <dgm:t>
        <a:bodyPr/>
        <a:lstStyle>
          <a:extLst/>
        </a:lstStyle>
        <a:p>
          <a:endParaRPr lang="fr-FR"/>
        </a:p>
      </dgm:t>
    </dgm:pt>
    <dgm:pt modelId="{F50BDB3E-817D-4A89-9D71-D9E0B029567B}">
      <dgm:prSet phldrT="[Text]"/>
      <dgm:spPr/>
      <dgm:t>
        <a:bodyPr/>
        <a:lstStyle>
          <a:extLst/>
        </a:lstStyle>
        <a:p>
          <a:r>
            <a:rPr lang="fr-FR"/>
            <a:t>Thèmes et styles rapides</a:t>
          </a:r>
        </a:p>
      </dgm:t>
    </dgm:pt>
    <dgm:pt modelId="{DE0B39BA-A6F3-455E-8022-365CCF701DB7}" type="parTrans" cxnId="{E8EF61B1-515C-44F0-9393-3A960B69FA7A}">
      <dgm:prSet/>
      <dgm:spPr/>
      <dgm:t>
        <a:bodyPr/>
        <a:lstStyle>
          <a:extLst/>
        </a:lstStyle>
        <a:p>
          <a:endParaRPr lang="fr-FR"/>
        </a:p>
      </dgm:t>
    </dgm:pt>
    <dgm:pt modelId="{25F4C625-3E51-442C-BBB8-3FA715271B27}" type="sibTrans" cxnId="{E8EF61B1-515C-44F0-9393-3A960B69FA7A}">
      <dgm:prSet/>
      <dgm:spPr/>
      <dgm:t>
        <a:bodyPr/>
        <a:lstStyle>
          <a:extLst/>
        </a:lstStyle>
        <a:p>
          <a:endParaRPr lang="fr-FR"/>
        </a:p>
      </dgm:t>
    </dgm:pt>
    <dgm:pt modelId="{ECBD6B98-1CBE-4BAA-AB77-4873C9DB1799}">
      <dgm:prSet phldrT="[Text]"/>
      <dgm:spPr>
        <a:solidFill>
          <a:schemeClr val="accent6"/>
        </a:solidFill>
      </dgm:spPr>
      <dgm:t>
        <a:bodyPr/>
        <a:lstStyle>
          <a:extLst/>
        </a:lstStyle>
        <a:p>
          <a:r>
            <a:rPr lang="fr-FR"/>
            <a:t>Nouvelles dispositions</a:t>
          </a:r>
        </a:p>
      </dgm:t>
    </dgm:pt>
    <dgm:pt modelId="{A8E7F406-AFD8-48D2-8D82-E8A1F17391BF}" type="parTrans" cxnId="{7BE48F06-505A-4F51-BA61-409D1FF34502}">
      <dgm:prSet/>
      <dgm:spPr/>
      <dgm:t>
        <a:bodyPr/>
        <a:lstStyle>
          <a:extLst/>
        </a:lstStyle>
        <a:p>
          <a:endParaRPr lang="fr-FR"/>
        </a:p>
      </dgm:t>
    </dgm:pt>
    <dgm:pt modelId="{CF18F627-55D0-4D75-84BC-9F6776290819}" type="sibTrans" cxnId="{7BE48F06-505A-4F51-BA61-409D1FF34502}">
      <dgm:prSet/>
      <dgm:spPr/>
      <dgm:t>
        <a:bodyPr/>
        <a:lstStyle>
          <a:extLst/>
        </a:lstStyle>
        <a:p>
          <a:endParaRPr lang="fr-FR"/>
        </a:p>
      </dgm:t>
    </dgm:pt>
    <dgm:pt modelId="{9D58511D-D18C-46E6-ADFB-6CDE1389D37F}" type="pres">
      <dgm:prSet presAssocID="{8554BDF9-8515-4677-9942-0171F000F8EB}" presName="linear" presStyleCnt="0">
        <dgm:presLayoutVars>
          <dgm:dir/>
          <dgm:animLvl val="lvl"/>
          <dgm:resizeHandles val="exact"/>
        </dgm:presLayoutVars>
      </dgm:prSet>
      <dgm:spPr/>
      <dgm:t>
        <a:bodyPr/>
        <a:lstStyle>
          <a:extLst/>
        </a:lstStyle>
        <a:p>
          <a:endParaRPr lang="fr-FR"/>
        </a:p>
      </dgm:t>
    </dgm:pt>
    <dgm:pt modelId="{29EC7F92-6143-4EC7-AD17-ECAF75C06DC8}" type="pres">
      <dgm:prSet presAssocID="{787546C1-DD5C-4D6E-BFDD-D95A52E781AD}" presName="parentLin" presStyleCnt="0"/>
      <dgm:spPr/>
      <dgm:t>
        <a:bodyPr/>
        <a:lstStyle>
          <a:extLst/>
        </a:lstStyle>
        <a:p>
          <a:endParaRPr lang="fr-FR"/>
        </a:p>
      </dgm:t>
    </dgm:pt>
    <dgm:pt modelId="{F4F466C7-208D-4B4A-A865-9D82D8E9F892}" type="pres">
      <dgm:prSet presAssocID="{787546C1-DD5C-4D6E-BFDD-D95A52E781AD}" presName="parentLeftMargin" presStyleLbl="node1" presStyleIdx="0" presStyleCnt="4"/>
      <dgm:spPr/>
      <dgm:t>
        <a:bodyPr/>
        <a:lstStyle>
          <a:extLst/>
        </a:lstStyle>
        <a:p>
          <a:endParaRPr lang="fr-FR"/>
        </a:p>
      </dgm:t>
    </dgm:pt>
    <dgm:pt modelId="{8BC4E78D-0D98-4ED2-B23A-71FEC19A6436}" type="pres">
      <dgm:prSet presAssocID="{787546C1-DD5C-4D6E-BFDD-D95A52E781AD}" presName="parentText" presStyleLbl="node1" presStyleIdx="0" presStyleCnt="4" custScaleX="115633" custLinFactNeighborX="9276" custLinFactNeighborY="-4638">
        <dgm:presLayoutVars>
          <dgm:chMax val="0"/>
          <dgm:bulletEnabled val="1"/>
        </dgm:presLayoutVars>
      </dgm:prSet>
      <dgm:spPr/>
      <dgm:t>
        <a:bodyPr/>
        <a:lstStyle>
          <a:extLst/>
        </a:lstStyle>
        <a:p>
          <a:endParaRPr lang="fr-FR"/>
        </a:p>
      </dgm:t>
    </dgm:pt>
    <dgm:pt modelId="{129CDA7D-4C80-4698-AFD0-7208B5D9749E}" type="pres">
      <dgm:prSet presAssocID="{787546C1-DD5C-4D6E-BFDD-D95A52E781AD}" presName="negativeSpace" presStyleCnt="0"/>
      <dgm:spPr/>
      <dgm:t>
        <a:bodyPr/>
        <a:lstStyle>
          <a:extLst/>
        </a:lstStyle>
        <a:p>
          <a:endParaRPr lang="fr-FR"/>
        </a:p>
      </dgm:t>
    </dgm:pt>
    <dgm:pt modelId="{EBA8CF1F-3B4A-4B6A-8877-CB03CDDAB1E9}" type="pres">
      <dgm:prSet presAssocID="{787546C1-DD5C-4D6E-BFDD-D95A52E781AD}" presName="childText" presStyleLbl="alignAcc1" presStyleIdx="0" presStyleCnt="4">
        <dgm:presLayoutVars>
          <dgm:bulletEnabled val="1"/>
        </dgm:presLayoutVars>
      </dgm:prSet>
      <dgm:spPr>
        <a:ln>
          <a:noFill/>
        </a:ln>
      </dgm:spPr>
      <dgm:t>
        <a:bodyPr/>
        <a:lstStyle>
          <a:extLst/>
        </a:lstStyle>
        <a:p>
          <a:endParaRPr lang="fr-FR"/>
        </a:p>
      </dgm:t>
    </dgm:pt>
    <dgm:pt modelId="{8BC0D01A-9D98-495C-93AA-A7D9631CDDAD}" type="pres">
      <dgm:prSet presAssocID="{579A9A07-8770-4AC1-9705-76E19F87D269}" presName="spaceBetweenRectangles" presStyleCnt="0"/>
      <dgm:spPr/>
      <dgm:t>
        <a:bodyPr/>
        <a:lstStyle>
          <a:extLst/>
        </a:lstStyle>
        <a:p>
          <a:endParaRPr lang="fr-FR"/>
        </a:p>
      </dgm:t>
    </dgm:pt>
    <dgm:pt modelId="{D4434ECF-2146-46AC-B62E-87AB389C995A}" type="pres">
      <dgm:prSet presAssocID="{AC5265C1-0BAB-4984-A634-E4518A8EC253}" presName="parentLin" presStyleCnt="0"/>
      <dgm:spPr/>
      <dgm:t>
        <a:bodyPr/>
        <a:lstStyle>
          <a:extLst/>
        </a:lstStyle>
        <a:p>
          <a:endParaRPr lang="fr-FR"/>
        </a:p>
      </dgm:t>
    </dgm:pt>
    <dgm:pt modelId="{06B5F591-72E0-4CFF-9799-36D4050BD51D}" type="pres">
      <dgm:prSet presAssocID="{AC5265C1-0BAB-4984-A634-E4518A8EC253}" presName="parentLeftMargin" presStyleLbl="node1" presStyleIdx="0" presStyleCnt="4"/>
      <dgm:spPr/>
      <dgm:t>
        <a:bodyPr/>
        <a:lstStyle>
          <a:extLst/>
        </a:lstStyle>
        <a:p>
          <a:endParaRPr lang="fr-FR"/>
        </a:p>
      </dgm:t>
    </dgm:pt>
    <dgm:pt modelId="{12E5634D-BCAA-48AB-BADB-754A15E9B7AC}" type="pres">
      <dgm:prSet presAssocID="{AC5265C1-0BAB-4984-A634-E4518A8EC253}" presName="parentText" presStyleLbl="node1" presStyleIdx="1" presStyleCnt="4" custScaleX="116958" custLinFactNeighborX="9276" custLinFactNeighborY="-2742">
        <dgm:presLayoutVars>
          <dgm:chMax val="0"/>
          <dgm:bulletEnabled val="1"/>
        </dgm:presLayoutVars>
      </dgm:prSet>
      <dgm:spPr/>
      <dgm:t>
        <a:bodyPr/>
        <a:lstStyle>
          <a:extLst/>
        </a:lstStyle>
        <a:p>
          <a:endParaRPr lang="fr-FR"/>
        </a:p>
      </dgm:t>
    </dgm:pt>
    <dgm:pt modelId="{3DAA9763-50F6-4CC4-B6DA-0A4C45FFB361}" type="pres">
      <dgm:prSet presAssocID="{AC5265C1-0BAB-4984-A634-E4518A8EC253}" presName="negativeSpace" presStyleCnt="0"/>
      <dgm:spPr/>
      <dgm:t>
        <a:bodyPr/>
        <a:lstStyle>
          <a:extLst/>
        </a:lstStyle>
        <a:p>
          <a:endParaRPr lang="fr-FR"/>
        </a:p>
      </dgm:t>
    </dgm:pt>
    <dgm:pt modelId="{51228DB3-E7D4-486B-A0C1-9A59D129891F}" type="pres">
      <dgm:prSet presAssocID="{AC5265C1-0BAB-4984-A634-E4518A8EC253}" presName="childText" presStyleLbl="alignAcc1" presStyleIdx="1" presStyleCnt="4">
        <dgm:presLayoutVars>
          <dgm:bulletEnabled val="1"/>
        </dgm:presLayoutVars>
      </dgm:prSet>
      <dgm:spPr>
        <a:ln>
          <a:noFill/>
        </a:ln>
      </dgm:spPr>
      <dgm:t>
        <a:bodyPr/>
        <a:lstStyle>
          <a:extLst/>
        </a:lstStyle>
        <a:p>
          <a:endParaRPr lang="fr-FR"/>
        </a:p>
      </dgm:t>
    </dgm:pt>
    <dgm:pt modelId="{ECC02425-44D1-4F4C-B5D6-13442CA71F2A}" type="pres">
      <dgm:prSet presAssocID="{E68E8117-B3CB-464C-9711-4DBE8BF88216}" presName="spaceBetweenRectangles" presStyleCnt="0"/>
      <dgm:spPr/>
      <dgm:t>
        <a:bodyPr/>
        <a:lstStyle>
          <a:extLst/>
        </a:lstStyle>
        <a:p>
          <a:endParaRPr lang="fr-FR"/>
        </a:p>
      </dgm:t>
    </dgm:pt>
    <dgm:pt modelId="{98CD7476-6A48-4BD0-A0B1-E79081300878}" type="pres">
      <dgm:prSet presAssocID="{F50BDB3E-817D-4A89-9D71-D9E0B029567B}" presName="parentLin" presStyleCnt="0"/>
      <dgm:spPr/>
      <dgm:t>
        <a:bodyPr/>
        <a:lstStyle>
          <a:extLst/>
        </a:lstStyle>
        <a:p>
          <a:endParaRPr lang="fr-FR"/>
        </a:p>
      </dgm:t>
    </dgm:pt>
    <dgm:pt modelId="{63AA2D3F-331D-492F-82D5-8A2B6C78BAAD}" type="pres">
      <dgm:prSet presAssocID="{F50BDB3E-817D-4A89-9D71-D9E0B029567B}" presName="parentLeftMargin" presStyleLbl="node1" presStyleIdx="1" presStyleCnt="4"/>
      <dgm:spPr/>
      <dgm:t>
        <a:bodyPr/>
        <a:lstStyle>
          <a:extLst/>
        </a:lstStyle>
        <a:p>
          <a:endParaRPr lang="fr-FR"/>
        </a:p>
      </dgm:t>
    </dgm:pt>
    <dgm:pt modelId="{2CFD44AC-C5B0-407B-B2EE-07415AFE4DC4}" type="pres">
      <dgm:prSet presAssocID="{F50BDB3E-817D-4A89-9D71-D9E0B029567B}" presName="parentText" presStyleLbl="node1" presStyleIdx="2" presStyleCnt="4" custScaleX="116959" custLinFactNeighborY="-4638">
        <dgm:presLayoutVars>
          <dgm:chMax val="0"/>
          <dgm:bulletEnabled val="1"/>
        </dgm:presLayoutVars>
      </dgm:prSet>
      <dgm:spPr/>
      <dgm:t>
        <a:bodyPr/>
        <a:lstStyle>
          <a:extLst/>
        </a:lstStyle>
        <a:p>
          <a:endParaRPr lang="fr-FR"/>
        </a:p>
      </dgm:t>
    </dgm:pt>
    <dgm:pt modelId="{E27A153A-8ADD-4646-B3A3-509A74CD0695}" type="pres">
      <dgm:prSet presAssocID="{F50BDB3E-817D-4A89-9D71-D9E0B029567B}" presName="negativeSpace" presStyleCnt="0"/>
      <dgm:spPr/>
      <dgm:t>
        <a:bodyPr/>
        <a:lstStyle>
          <a:extLst/>
        </a:lstStyle>
        <a:p>
          <a:endParaRPr lang="fr-FR"/>
        </a:p>
      </dgm:t>
    </dgm:pt>
    <dgm:pt modelId="{2DB5D132-AB90-49A4-A479-F0988A86E33E}" type="pres">
      <dgm:prSet presAssocID="{F50BDB3E-817D-4A89-9D71-D9E0B029567B}" presName="childText" presStyleLbl="alignAcc1" presStyleIdx="2" presStyleCnt="4" custLinFactNeighborX="-197" custLinFactNeighborY="-16464">
        <dgm:presLayoutVars>
          <dgm:bulletEnabled val="1"/>
        </dgm:presLayoutVars>
      </dgm:prSet>
      <dgm:spPr>
        <a:ln>
          <a:noFill/>
        </a:ln>
      </dgm:spPr>
      <dgm:t>
        <a:bodyPr/>
        <a:lstStyle>
          <a:extLst/>
        </a:lstStyle>
        <a:p>
          <a:endParaRPr lang="fr-FR"/>
        </a:p>
      </dgm:t>
    </dgm:pt>
    <dgm:pt modelId="{A5E75685-2820-438A-88AF-159553A570AE}" type="pres">
      <dgm:prSet presAssocID="{25F4C625-3E51-442C-BBB8-3FA715271B27}" presName="spaceBetweenRectangles" presStyleCnt="0"/>
      <dgm:spPr/>
      <dgm:t>
        <a:bodyPr/>
        <a:lstStyle>
          <a:extLst/>
        </a:lstStyle>
        <a:p>
          <a:endParaRPr lang="fr-FR"/>
        </a:p>
      </dgm:t>
    </dgm:pt>
    <dgm:pt modelId="{3936D63D-3BB5-4099-A097-CE176EB2ABE2}" type="pres">
      <dgm:prSet presAssocID="{ECBD6B98-1CBE-4BAA-AB77-4873C9DB1799}" presName="parentLin" presStyleCnt="0"/>
      <dgm:spPr/>
      <dgm:t>
        <a:bodyPr/>
        <a:lstStyle>
          <a:extLst/>
        </a:lstStyle>
        <a:p>
          <a:endParaRPr lang="fr-FR"/>
        </a:p>
      </dgm:t>
    </dgm:pt>
    <dgm:pt modelId="{CA895514-6C23-43E3-A15C-728A9EC10843}" type="pres">
      <dgm:prSet presAssocID="{ECBD6B98-1CBE-4BAA-AB77-4873C9DB1799}" presName="parentLeftMargin" presStyleLbl="node1" presStyleIdx="2" presStyleCnt="4"/>
      <dgm:spPr/>
      <dgm:t>
        <a:bodyPr/>
        <a:lstStyle>
          <a:extLst/>
        </a:lstStyle>
        <a:p>
          <a:endParaRPr lang="fr-FR"/>
        </a:p>
      </dgm:t>
    </dgm:pt>
    <dgm:pt modelId="{D2A5797B-20EE-4298-BA50-C968CEE241D4}" type="pres">
      <dgm:prSet presAssocID="{ECBD6B98-1CBE-4BAA-AB77-4873C9DB1799}" presName="parentText" presStyleLbl="node1" presStyleIdx="3" presStyleCnt="4" custScaleX="116173">
        <dgm:presLayoutVars>
          <dgm:chMax val="0"/>
          <dgm:bulletEnabled val="1"/>
        </dgm:presLayoutVars>
      </dgm:prSet>
      <dgm:spPr/>
      <dgm:t>
        <a:bodyPr/>
        <a:lstStyle>
          <a:extLst/>
        </a:lstStyle>
        <a:p>
          <a:endParaRPr lang="fr-FR"/>
        </a:p>
      </dgm:t>
    </dgm:pt>
    <dgm:pt modelId="{AEA9E5FD-8F48-4CA8-8487-C530B0C74333}" type="pres">
      <dgm:prSet presAssocID="{ECBD6B98-1CBE-4BAA-AB77-4873C9DB1799}" presName="negativeSpace" presStyleCnt="0"/>
      <dgm:spPr/>
      <dgm:t>
        <a:bodyPr/>
        <a:lstStyle>
          <a:extLst/>
        </a:lstStyle>
        <a:p>
          <a:endParaRPr lang="fr-FR"/>
        </a:p>
      </dgm:t>
    </dgm:pt>
    <dgm:pt modelId="{56015E43-931D-4CAD-85C0-E9EB84437182}" type="pres">
      <dgm:prSet presAssocID="{ECBD6B98-1CBE-4BAA-AB77-4873C9DB1799}" presName="childText" presStyleLbl="alignAcc1" presStyleIdx="3" presStyleCnt="4">
        <dgm:presLayoutVars>
          <dgm:bulletEnabled val="1"/>
        </dgm:presLayoutVars>
      </dgm:prSet>
      <dgm:spPr>
        <a:ln>
          <a:noFill/>
        </a:ln>
      </dgm:spPr>
      <dgm:t>
        <a:bodyPr/>
        <a:lstStyle>
          <a:extLst/>
        </a:lstStyle>
        <a:p>
          <a:endParaRPr lang="fr-FR"/>
        </a:p>
      </dgm:t>
    </dgm:pt>
  </dgm:ptLst>
  <dgm:cxnLst>
    <dgm:cxn modelId="{579A338B-B5D8-4240-8867-8564B0DC96F3}" srcId="{8554BDF9-8515-4677-9942-0171F000F8EB}" destId="{AC5265C1-0BAB-4984-A634-E4518A8EC253}" srcOrd="1" destOrd="0" parTransId="{26A0947C-B518-417C-9D68-EC422DC1E3A5}" sibTransId="{E68E8117-B3CB-464C-9711-4DBE8BF88216}"/>
    <dgm:cxn modelId="{2EFC50D2-290E-462B-B7B8-30840FE76111}" type="presOf" srcId="{AC5265C1-0BAB-4984-A634-E4518A8EC253}" destId="{06B5F591-72E0-4CFF-9799-36D4050BD51D}" srcOrd="0" destOrd="0" presId="urn:microsoft.com/office/officeart/2005/8/layout/list1#1"/>
    <dgm:cxn modelId="{EB840018-7C6C-436F-9A99-D7C18044C3B3}" type="presOf" srcId="{ECBD6B98-1CBE-4BAA-AB77-4873C9DB1799}" destId="{D2A5797B-20EE-4298-BA50-C968CEE241D4}" srcOrd="1" destOrd="0" presId="urn:microsoft.com/office/officeart/2005/8/layout/list1#1"/>
    <dgm:cxn modelId="{1BAF750E-C72C-4661-AABA-C41741AB03F3}" type="presOf" srcId="{ECBD6B98-1CBE-4BAA-AB77-4873C9DB1799}" destId="{CA895514-6C23-43E3-A15C-728A9EC10843}" srcOrd="0" destOrd="0" presId="urn:microsoft.com/office/officeart/2005/8/layout/list1#1"/>
    <dgm:cxn modelId="{76B328BA-4BEE-43EA-896F-13B4B310CDB5}" type="presOf" srcId="{AC5265C1-0BAB-4984-A634-E4518A8EC253}" destId="{12E5634D-BCAA-48AB-BADB-754A15E9B7AC}" srcOrd="1" destOrd="0" presId="urn:microsoft.com/office/officeart/2005/8/layout/list1#1"/>
    <dgm:cxn modelId="{8C1A898F-1E9B-41C0-B2FF-D2932BA3C61D}" type="presOf" srcId="{F50BDB3E-817D-4A89-9D71-D9E0B029567B}" destId="{2CFD44AC-C5B0-407B-B2EE-07415AFE4DC4}" srcOrd="1" destOrd="0" presId="urn:microsoft.com/office/officeart/2005/8/layout/list1#1"/>
    <dgm:cxn modelId="{1D9E4DA1-94F3-4E9A-8F94-D303A3E4954B}" type="presOf" srcId="{787546C1-DD5C-4D6E-BFDD-D95A52E781AD}" destId="{F4F466C7-208D-4B4A-A865-9D82D8E9F892}" srcOrd="0" destOrd="0" presId="urn:microsoft.com/office/officeart/2005/8/layout/list1#1"/>
    <dgm:cxn modelId="{ADBD4A98-FF11-4FD5-8BD1-8015621DF0A6}" type="presOf" srcId="{F50BDB3E-817D-4A89-9D71-D9E0B029567B}" destId="{63AA2D3F-331D-492F-82D5-8A2B6C78BAAD}" srcOrd="0" destOrd="0" presId="urn:microsoft.com/office/officeart/2005/8/layout/list1#1"/>
    <dgm:cxn modelId="{A045104B-70CA-42EC-BE1F-933B20FE0C6C}" type="presOf" srcId="{8554BDF9-8515-4677-9942-0171F000F8EB}" destId="{9D58511D-D18C-46E6-ADFB-6CDE1389D37F}" srcOrd="0" destOrd="0" presId="urn:microsoft.com/office/officeart/2005/8/layout/list1#1"/>
    <dgm:cxn modelId="{E8EF61B1-515C-44F0-9393-3A960B69FA7A}" srcId="{8554BDF9-8515-4677-9942-0171F000F8EB}" destId="{F50BDB3E-817D-4A89-9D71-D9E0B029567B}" srcOrd="2" destOrd="0" parTransId="{DE0B39BA-A6F3-455E-8022-365CCF701DB7}" sibTransId="{25F4C625-3E51-442C-BBB8-3FA715271B27}"/>
    <dgm:cxn modelId="{7BE48F06-505A-4F51-BA61-409D1FF34502}" srcId="{8554BDF9-8515-4677-9942-0171F000F8EB}" destId="{ECBD6B98-1CBE-4BAA-AB77-4873C9DB1799}" srcOrd="3" destOrd="0" parTransId="{A8E7F406-AFD8-48D2-8D82-E8A1F17391BF}" sibTransId="{CF18F627-55D0-4D75-84BC-9F6776290819}"/>
    <dgm:cxn modelId="{DFAEFA4C-B3B0-4C4E-BCD8-BFB53D07C5D0}" srcId="{8554BDF9-8515-4677-9942-0171F000F8EB}" destId="{787546C1-DD5C-4D6E-BFDD-D95A52E781AD}" srcOrd="0" destOrd="0" parTransId="{88942913-D2BB-4DEB-B0E7-EA2B7A6CD360}" sibTransId="{579A9A07-8770-4AC1-9705-76E19F87D269}"/>
    <dgm:cxn modelId="{1F960D66-30BB-43A5-978D-4586E0D1EE4B}" type="presOf" srcId="{787546C1-DD5C-4D6E-BFDD-D95A52E781AD}" destId="{8BC4E78D-0D98-4ED2-B23A-71FEC19A6436}" srcOrd="1" destOrd="0" presId="urn:microsoft.com/office/officeart/2005/8/layout/list1#1"/>
    <dgm:cxn modelId="{58F38F21-C1AF-4887-BDD2-67C958EBE112}" type="presParOf" srcId="{9D58511D-D18C-46E6-ADFB-6CDE1389D37F}" destId="{29EC7F92-6143-4EC7-AD17-ECAF75C06DC8}" srcOrd="0" destOrd="0" presId="urn:microsoft.com/office/officeart/2005/8/layout/list1#1"/>
    <dgm:cxn modelId="{DADC3762-59A6-4495-AFB6-803C0EBF31CA}" type="presParOf" srcId="{29EC7F92-6143-4EC7-AD17-ECAF75C06DC8}" destId="{F4F466C7-208D-4B4A-A865-9D82D8E9F892}" srcOrd="0" destOrd="0" presId="urn:microsoft.com/office/officeart/2005/8/layout/list1#1"/>
    <dgm:cxn modelId="{E7F22966-B938-4F59-AB11-1D2F72D161F1}" type="presParOf" srcId="{29EC7F92-6143-4EC7-AD17-ECAF75C06DC8}" destId="{8BC4E78D-0D98-4ED2-B23A-71FEC19A6436}" srcOrd="1" destOrd="0" presId="urn:microsoft.com/office/officeart/2005/8/layout/list1#1"/>
    <dgm:cxn modelId="{0E1A0FFB-1EED-48FD-B1CB-377651126CF7}" type="presParOf" srcId="{9D58511D-D18C-46E6-ADFB-6CDE1389D37F}" destId="{129CDA7D-4C80-4698-AFD0-7208B5D9749E}" srcOrd="1" destOrd="0" presId="urn:microsoft.com/office/officeart/2005/8/layout/list1#1"/>
    <dgm:cxn modelId="{117F0026-306D-4897-A7AB-6DDC9E43155D}" type="presParOf" srcId="{9D58511D-D18C-46E6-ADFB-6CDE1389D37F}" destId="{EBA8CF1F-3B4A-4B6A-8877-CB03CDDAB1E9}" srcOrd="2" destOrd="0" presId="urn:microsoft.com/office/officeart/2005/8/layout/list1#1"/>
    <dgm:cxn modelId="{C4E8A731-E7BB-4636-9D5B-EAF648980059}" type="presParOf" srcId="{9D58511D-D18C-46E6-ADFB-6CDE1389D37F}" destId="{8BC0D01A-9D98-495C-93AA-A7D9631CDDAD}" srcOrd="3" destOrd="0" presId="urn:microsoft.com/office/officeart/2005/8/layout/list1#1"/>
    <dgm:cxn modelId="{E0D82ACD-E5C7-4695-918A-912DE8157AE9}" type="presParOf" srcId="{9D58511D-D18C-46E6-ADFB-6CDE1389D37F}" destId="{D4434ECF-2146-46AC-B62E-87AB389C995A}" srcOrd="4" destOrd="0" presId="urn:microsoft.com/office/officeart/2005/8/layout/list1#1"/>
    <dgm:cxn modelId="{453A7F02-5668-4708-8EE5-46CBD2E922C2}" type="presParOf" srcId="{D4434ECF-2146-46AC-B62E-87AB389C995A}" destId="{06B5F591-72E0-4CFF-9799-36D4050BD51D}" srcOrd="0" destOrd="0" presId="urn:microsoft.com/office/officeart/2005/8/layout/list1#1"/>
    <dgm:cxn modelId="{3633BE02-2672-4F2F-994D-1CFAA0A657D6}" type="presParOf" srcId="{D4434ECF-2146-46AC-B62E-87AB389C995A}" destId="{12E5634D-BCAA-48AB-BADB-754A15E9B7AC}" srcOrd="1" destOrd="0" presId="urn:microsoft.com/office/officeart/2005/8/layout/list1#1"/>
    <dgm:cxn modelId="{494F8D1A-4C0A-430B-B272-B3AE207CDCF1}" type="presParOf" srcId="{9D58511D-D18C-46E6-ADFB-6CDE1389D37F}" destId="{3DAA9763-50F6-4CC4-B6DA-0A4C45FFB361}" srcOrd="5" destOrd="0" presId="urn:microsoft.com/office/officeart/2005/8/layout/list1#1"/>
    <dgm:cxn modelId="{E3E8078B-B530-40B8-9908-372BDDFBAC7F}" type="presParOf" srcId="{9D58511D-D18C-46E6-ADFB-6CDE1389D37F}" destId="{51228DB3-E7D4-486B-A0C1-9A59D129891F}" srcOrd="6" destOrd="0" presId="urn:microsoft.com/office/officeart/2005/8/layout/list1#1"/>
    <dgm:cxn modelId="{CE7B7DFB-DB7E-4E84-B4F1-A1DBDFB8AF43}" type="presParOf" srcId="{9D58511D-D18C-46E6-ADFB-6CDE1389D37F}" destId="{ECC02425-44D1-4F4C-B5D6-13442CA71F2A}" srcOrd="7" destOrd="0" presId="urn:microsoft.com/office/officeart/2005/8/layout/list1#1"/>
    <dgm:cxn modelId="{1C1C1D40-CA92-42B9-BFAE-28CD99A44D41}" type="presParOf" srcId="{9D58511D-D18C-46E6-ADFB-6CDE1389D37F}" destId="{98CD7476-6A48-4BD0-A0B1-E79081300878}" srcOrd="8" destOrd="0" presId="urn:microsoft.com/office/officeart/2005/8/layout/list1#1"/>
    <dgm:cxn modelId="{4D4D46A3-085A-4BE3-B57F-9A2D7D509B49}" type="presParOf" srcId="{98CD7476-6A48-4BD0-A0B1-E79081300878}" destId="{63AA2D3F-331D-492F-82D5-8A2B6C78BAAD}" srcOrd="0" destOrd="0" presId="urn:microsoft.com/office/officeart/2005/8/layout/list1#1"/>
    <dgm:cxn modelId="{1512C15B-9D2F-437F-B2E2-B34C40156561}" type="presParOf" srcId="{98CD7476-6A48-4BD0-A0B1-E79081300878}" destId="{2CFD44AC-C5B0-407B-B2EE-07415AFE4DC4}" srcOrd="1" destOrd="0" presId="urn:microsoft.com/office/officeart/2005/8/layout/list1#1"/>
    <dgm:cxn modelId="{3D942A01-82D7-44FF-A778-F0CF3334B676}" type="presParOf" srcId="{9D58511D-D18C-46E6-ADFB-6CDE1389D37F}" destId="{E27A153A-8ADD-4646-B3A3-509A74CD0695}" srcOrd="9" destOrd="0" presId="urn:microsoft.com/office/officeart/2005/8/layout/list1#1"/>
    <dgm:cxn modelId="{A42D74F1-587B-4CCC-A643-E1D5BA96F0EA}" type="presParOf" srcId="{9D58511D-D18C-46E6-ADFB-6CDE1389D37F}" destId="{2DB5D132-AB90-49A4-A479-F0988A86E33E}" srcOrd="10" destOrd="0" presId="urn:microsoft.com/office/officeart/2005/8/layout/list1#1"/>
    <dgm:cxn modelId="{5783C852-9201-438C-A833-9F29205584EB}" type="presParOf" srcId="{9D58511D-D18C-46E6-ADFB-6CDE1389D37F}" destId="{A5E75685-2820-438A-88AF-159553A570AE}" srcOrd="11" destOrd="0" presId="urn:microsoft.com/office/officeart/2005/8/layout/list1#1"/>
    <dgm:cxn modelId="{CCDE5064-ACC1-4A08-AFD3-9E63FF6474D7}" type="presParOf" srcId="{9D58511D-D18C-46E6-ADFB-6CDE1389D37F}" destId="{3936D63D-3BB5-4099-A097-CE176EB2ABE2}" srcOrd="12" destOrd="0" presId="urn:microsoft.com/office/officeart/2005/8/layout/list1#1"/>
    <dgm:cxn modelId="{E576CB23-7F09-423D-99FE-DBF6A63CADD7}" type="presParOf" srcId="{3936D63D-3BB5-4099-A097-CE176EB2ABE2}" destId="{CA895514-6C23-43E3-A15C-728A9EC10843}" srcOrd="0" destOrd="0" presId="urn:microsoft.com/office/officeart/2005/8/layout/list1#1"/>
    <dgm:cxn modelId="{AE58AA66-CF5C-424D-8B98-EDB2F614DC7A}" type="presParOf" srcId="{3936D63D-3BB5-4099-A097-CE176EB2ABE2}" destId="{D2A5797B-20EE-4298-BA50-C968CEE241D4}" srcOrd="1" destOrd="0" presId="urn:microsoft.com/office/officeart/2005/8/layout/list1#1"/>
    <dgm:cxn modelId="{FBC3D618-2024-4257-B432-280BE2DE600E}" type="presParOf" srcId="{9D58511D-D18C-46E6-ADFB-6CDE1389D37F}" destId="{AEA9E5FD-8F48-4CA8-8487-C530B0C74333}" srcOrd="13" destOrd="0" presId="urn:microsoft.com/office/officeart/2005/8/layout/list1#1"/>
    <dgm:cxn modelId="{341024FC-9245-40AE-9171-0836E2F667E4}" type="presParOf" srcId="{9D58511D-D18C-46E6-ADFB-6CDE1389D37F}" destId="{56015E43-931D-4CAD-85C0-E9EB84437182}" srcOrd="14" destOrd="0" presId="urn:microsoft.com/office/officeart/2005/8/layout/list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accent1_2" csCatId="accent1"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71A7CAA9-318E-4CBA-B98D-2203DED9FB9C}" type="pres">
      <dgm:prSet presAssocID="{F9A846BA-06FB-46AF-80ED-5EA0073A08FA}" presName="centerShape" presStyleLbl="node0" presStyleIdx="0" presStyleCnt="1"/>
      <dgm:spPr/>
      <dgm:t>
        <a:bodyPr/>
        <a:lstStyle>
          <a:extLst/>
        </a:lstStyle>
        <a:p>
          <a:endParaRPr lang="fr-FR"/>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lang="fr-FR"/>
        </a:p>
      </dgm:t>
    </dgm:pt>
    <dgm:pt modelId="{5C76BEFB-CE8E-4F7E-8C47-F622A6CFDEBF}" type="pres">
      <dgm:prSet presAssocID="{F158A836-9807-4BB5-96D7-55AAE48F5E54}" presName="dummy" presStyleCnt="0"/>
      <dgm:spPr/>
      <dgm:t>
        <a:bodyPr/>
        <a:lstStyle>
          <a:extLst/>
        </a:lstStyle>
        <a:p>
          <a:endParaRPr lang="fr-FR"/>
        </a:p>
      </dgm:t>
    </dgm:pt>
    <dgm:pt modelId="{7E8FCA14-6E35-4D86-8774-9DEBE17A0AD0}" type="pres">
      <dgm:prSet presAssocID="{641FD4FB-DEB5-4BAD-8DE6-FF7449A706FD}" presName="sibTrans" presStyleLbl="sibTrans2D1" presStyleIdx="0" presStyleCnt="4"/>
      <dgm:spPr/>
      <dgm:t>
        <a:bodyPr/>
        <a:lstStyle>
          <a:extLst/>
        </a:lstStyle>
        <a:p>
          <a:endParaRPr lang="fr-FR"/>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lang="fr-FR"/>
        </a:p>
      </dgm:t>
    </dgm:pt>
    <dgm:pt modelId="{AC9C7443-8962-4A19-AB09-8A666B45BAE2}" type="pres">
      <dgm:prSet presAssocID="{1D5437B4-AE63-4725-B3BF-757CE9D3B51A}" presName="dummy" presStyleCnt="0"/>
      <dgm:spPr/>
      <dgm:t>
        <a:bodyPr/>
        <a:lstStyle>
          <a:extLst/>
        </a:lstStyle>
        <a:p>
          <a:endParaRPr lang="fr-FR"/>
        </a:p>
      </dgm:t>
    </dgm:pt>
    <dgm:pt modelId="{C2A2C01E-986B-4BE3-994F-EB2FBE9759A5}" type="pres">
      <dgm:prSet presAssocID="{77151872-762C-4E0C-84E2-38FC583BA821}" presName="sibTrans" presStyleLbl="sibTrans2D1" presStyleIdx="1" presStyleCnt="4"/>
      <dgm:spPr/>
      <dgm:t>
        <a:bodyPr/>
        <a:lstStyle>
          <a:extLst/>
        </a:lstStyle>
        <a:p>
          <a:endParaRPr lang="fr-FR"/>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lang="fr-FR"/>
        </a:p>
      </dgm:t>
    </dgm:pt>
    <dgm:pt modelId="{67D23CC5-1A27-4FA3-BCC5-634AEC7B868B}" type="pres">
      <dgm:prSet presAssocID="{F4DD7773-E0F0-4CA0-AE12-39FE24E2D38B}" presName="dummy" presStyleCnt="0"/>
      <dgm:spPr/>
      <dgm:t>
        <a:bodyPr/>
        <a:lstStyle>
          <a:extLst/>
        </a:lstStyle>
        <a:p>
          <a:endParaRPr lang="fr-FR"/>
        </a:p>
      </dgm:t>
    </dgm:pt>
    <dgm:pt modelId="{FCA927B1-9AE4-4F40-8207-CA74D0D24071}" type="pres">
      <dgm:prSet presAssocID="{BDF0DF6A-C77C-48ED-8BA1-44B4EE5AE580}" presName="sibTrans" presStyleLbl="sibTrans2D1" presStyleIdx="2" presStyleCnt="4"/>
      <dgm:spPr/>
      <dgm:t>
        <a:bodyPr/>
        <a:lstStyle>
          <a:extLst/>
        </a:lstStyle>
        <a:p>
          <a:endParaRPr lang="fr-FR"/>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lang="fr-FR"/>
        </a:p>
      </dgm:t>
    </dgm:pt>
    <dgm:pt modelId="{96B04D3E-CA34-4F0B-809E-9EAE2E97399A}" type="pres">
      <dgm:prSet presAssocID="{E7099059-3858-4031-AA26-70F1AE740B29}" presName="dummy" presStyleCnt="0"/>
      <dgm:spPr/>
      <dgm:t>
        <a:bodyPr/>
        <a:lstStyle>
          <a:extLst/>
        </a:lstStyle>
        <a:p>
          <a:endParaRPr lang="fr-FR"/>
        </a:p>
      </dgm:t>
    </dgm:pt>
    <dgm:pt modelId="{772C5452-3B19-4BA4-99E2-C91FFF1629B3}" type="pres">
      <dgm:prSet presAssocID="{05C988DA-E2F2-414D-AFF5-AF61883FBE3F}" presName="sibTrans" presStyleLbl="sibTrans2D1" presStyleIdx="3" presStyleCnt="4"/>
      <dgm:spPr/>
      <dgm:t>
        <a:bodyPr/>
        <a:lstStyle>
          <a:extLst/>
        </a:lstStyle>
        <a:p>
          <a:endParaRPr lang="fr-FR"/>
        </a:p>
      </dgm:t>
    </dgm:pt>
  </dgm:ptLst>
  <dgm:cxnLst>
    <dgm:cxn modelId="{A8436A01-8DDC-4A58-8AE3-C3E5C99FF48B}" type="presOf" srcId="{BDF0DF6A-C77C-48ED-8BA1-44B4EE5AE580}" destId="{FCA927B1-9AE4-4F40-8207-CA74D0D24071}" srcOrd="0" destOrd="0" presId="urn:microsoft.com/office/officeart/2005/8/layout/radial6#1"/>
    <dgm:cxn modelId="{E0A59ECF-A5D6-4165-81D6-37160CDE59E0}" srcId="{105D35E0-9A5D-4EB8-8A48-4ED52D2D6EAC}" destId="{F9A846BA-06FB-46AF-80ED-5EA0073A08FA}" srcOrd="0" destOrd="0" parTransId="{867140E2-327F-4343-AA77-39B40F758E20}" sibTransId="{D054D334-137E-4116-BF8C-3B5A64D95A38}"/>
    <dgm:cxn modelId="{63F8742A-0039-43EF-AB86-3D2178852261}" type="presOf" srcId="{77151872-762C-4E0C-84E2-38FC583BA821}" destId="{C2A2C01E-986B-4BE3-994F-EB2FBE9759A5}" srcOrd="0" destOrd="0" presId="urn:microsoft.com/office/officeart/2005/8/layout/radial6#1"/>
    <dgm:cxn modelId="{64690233-ECD6-42A7-9629-927DA38F32F3}" type="presOf" srcId="{E7099059-3858-4031-AA26-70F1AE740B29}" destId="{FCCDFD5F-7039-438F-B4A9-7649B01ACAF8}" srcOrd="0" destOrd="0" presId="urn:microsoft.com/office/officeart/2005/8/layout/radial6#1"/>
    <dgm:cxn modelId="{3D9ECCED-44B9-449F-A492-D06F559DC12B}" type="presOf" srcId="{641FD4FB-DEB5-4BAD-8DE6-FF7449A706FD}" destId="{7E8FCA14-6E35-4D86-8774-9DEBE17A0AD0}" srcOrd="0" destOrd="0" presId="urn:microsoft.com/office/officeart/2005/8/layout/radial6#1"/>
    <dgm:cxn modelId="{03E70040-8793-4481-AA99-5A593E5DE8B8}" type="presOf" srcId="{F4DD7773-E0F0-4CA0-AE12-39FE24E2D38B}" destId="{6996B73F-0E51-4C9A-A0AE-6248F2123DF8}" srcOrd="0" destOrd="0" presId="urn:microsoft.com/office/officeart/2005/8/layout/radial6#1"/>
    <dgm:cxn modelId="{43BD8369-C2C2-4FB2-8BEA-2FFDCFF5E0EF}" type="presOf" srcId="{F158A836-9807-4BB5-96D7-55AAE48F5E54}" destId="{86A79D0C-7F5D-4218-89BF-C121023B74AE}" srcOrd="0" destOrd="0" presId="urn:microsoft.com/office/officeart/2005/8/layout/radial6#1"/>
    <dgm:cxn modelId="{1890C31B-6C5A-492A-B02D-6A7C8BDE111A}" srcId="{F9A846BA-06FB-46AF-80ED-5EA0073A08FA}" destId="{1D5437B4-AE63-4725-B3BF-757CE9D3B51A}" srcOrd="1" destOrd="0" parTransId="{EE3EA5B9-D085-48DC-A4C9-23E6FD27D486}" sibTransId="{77151872-762C-4E0C-84E2-38FC583BA821}"/>
    <dgm:cxn modelId="{BE88EE10-E4CE-4B96-94B3-ABA6A3D2711E}" type="presOf" srcId="{105D35E0-9A5D-4EB8-8A48-4ED52D2D6EAC}" destId="{3D4D4D43-95D2-4C91-B240-78430E6218B9}"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DEB53878-78E4-4DE9-88C6-ADD0BB8DC18F}" type="presOf" srcId="{05C988DA-E2F2-414D-AFF5-AF61883FBE3F}" destId="{772C5452-3B19-4BA4-99E2-C91FFF1629B3}" srcOrd="0" destOrd="0" presId="urn:microsoft.com/office/officeart/2005/8/layout/radial6#1"/>
    <dgm:cxn modelId="{CA1BF306-CE1A-49EB-BBD7-7D89974D88AF}" type="presOf" srcId="{F9A846BA-06FB-46AF-80ED-5EA0073A08FA}" destId="{71A7CAA9-318E-4CBA-B98D-2203DED9FB9C}" srcOrd="0" destOrd="0" presId="urn:microsoft.com/office/officeart/2005/8/layout/radial6#1"/>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1D279B7D-C519-48C8-A7DC-585827609D73}" type="presOf" srcId="{1D5437B4-AE63-4725-B3BF-757CE9D3B51A}" destId="{D8152D92-BBFE-427B-BBE4-CDB00C1C8220}" srcOrd="0" destOrd="0" presId="urn:microsoft.com/office/officeart/2005/8/layout/radial6#1"/>
    <dgm:cxn modelId="{9F5EDD15-5D80-4210-AAFD-47D7F85AC135}" type="presParOf" srcId="{3D4D4D43-95D2-4C91-B240-78430E6218B9}" destId="{71A7CAA9-318E-4CBA-B98D-2203DED9FB9C}" srcOrd="0" destOrd="0" presId="urn:microsoft.com/office/officeart/2005/8/layout/radial6#1"/>
    <dgm:cxn modelId="{290D8ED3-B15C-41F6-8B50-C5CB18D9E85B}" type="presParOf" srcId="{3D4D4D43-95D2-4C91-B240-78430E6218B9}" destId="{86A79D0C-7F5D-4218-89BF-C121023B74AE}" srcOrd="1" destOrd="0" presId="urn:microsoft.com/office/officeart/2005/8/layout/radial6#1"/>
    <dgm:cxn modelId="{B20E0B26-D84C-4A2B-B933-E5C9DE7E4E79}" type="presParOf" srcId="{3D4D4D43-95D2-4C91-B240-78430E6218B9}" destId="{5C76BEFB-CE8E-4F7E-8C47-F622A6CFDEBF}" srcOrd="2" destOrd="0" presId="urn:microsoft.com/office/officeart/2005/8/layout/radial6#1"/>
    <dgm:cxn modelId="{FB50C33C-AC8E-4A61-8B2D-CC5204870DA7}" type="presParOf" srcId="{3D4D4D43-95D2-4C91-B240-78430E6218B9}" destId="{7E8FCA14-6E35-4D86-8774-9DEBE17A0AD0}" srcOrd="3" destOrd="0" presId="urn:microsoft.com/office/officeart/2005/8/layout/radial6#1"/>
    <dgm:cxn modelId="{FDD24B1C-3DA7-44EC-937F-A1F0C7008279}" type="presParOf" srcId="{3D4D4D43-95D2-4C91-B240-78430E6218B9}" destId="{D8152D92-BBFE-427B-BBE4-CDB00C1C8220}" srcOrd="4" destOrd="0" presId="urn:microsoft.com/office/officeart/2005/8/layout/radial6#1"/>
    <dgm:cxn modelId="{ED29ACF5-94BC-4C63-AACB-706CB587D4EB}" type="presParOf" srcId="{3D4D4D43-95D2-4C91-B240-78430E6218B9}" destId="{AC9C7443-8962-4A19-AB09-8A666B45BAE2}" srcOrd="5" destOrd="0" presId="urn:microsoft.com/office/officeart/2005/8/layout/radial6#1"/>
    <dgm:cxn modelId="{AC48F25B-A648-4A69-8CEF-F29AFE2CFA2A}" type="presParOf" srcId="{3D4D4D43-95D2-4C91-B240-78430E6218B9}" destId="{C2A2C01E-986B-4BE3-994F-EB2FBE9759A5}" srcOrd="6" destOrd="0" presId="urn:microsoft.com/office/officeart/2005/8/layout/radial6#1"/>
    <dgm:cxn modelId="{384108EB-7221-47B8-81CE-6AA6CD1664D6}" type="presParOf" srcId="{3D4D4D43-95D2-4C91-B240-78430E6218B9}" destId="{6996B73F-0E51-4C9A-A0AE-6248F2123DF8}" srcOrd="7" destOrd="0" presId="urn:microsoft.com/office/officeart/2005/8/layout/radial6#1"/>
    <dgm:cxn modelId="{ABE93CDB-48DD-4070-96E4-7F924EFE4C84}" type="presParOf" srcId="{3D4D4D43-95D2-4C91-B240-78430E6218B9}" destId="{67D23CC5-1A27-4FA3-BCC5-634AEC7B868B}" srcOrd="8" destOrd="0" presId="urn:microsoft.com/office/officeart/2005/8/layout/radial6#1"/>
    <dgm:cxn modelId="{BB793B38-5C25-4A41-B39A-0C907D368A3B}" type="presParOf" srcId="{3D4D4D43-95D2-4C91-B240-78430E6218B9}" destId="{FCA927B1-9AE4-4F40-8207-CA74D0D24071}" srcOrd="9" destOrd="0" presId="urn:microsoft.com/office/officeart/2005/8/layout/radial6#1"/>
    <dgm:cxn modelId="{AA6ABCCD-8C50-4755-82FA-4741C1861C7A}" type="presParOf" srcId="{3D4D4D43-95D2-4C91-B240-78430E6218B9}" destId="{FCCDFD5F-7039-438F-B4A9-7649B01ACAF8}" srcOrd="10" destOrd="0" presId="urn:microsoft.com/office/officeart/2005/8/layout/radial6#1"/>
    <dgm:cxn modelId="{00FE5B19-B31A-4D24-915A-02BB96EC7FAC}" type="presParOf" srcId="{3D4D4D43-95D2-4C91-B240-78430E6218B9}" destId="{96B04D3E-CA34-4F0B-809E-9EAE2E97399A}" srcOrd="11" destOrd="0" presId="urn:microsoft.com/office/officeart/2005/8/layout/radial6#1"/>
    <dgm:cxn modelId="{13A9E2F9-63E4-46A2-8C1E-A0740C5BB527}" type="presParOf" srcId="{3D4D4D43-95D2-4C91-B240-78430E6218B9}" destId="{772C5452-3B19-4BA4-99E2-C91FFF1629B3}" srcOrd="12" destOrd="0" presId="urn:microsoft.com/office/officeart/2005/8/layout/radial6#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5D35E0-9A5D-4EB8-8A48-4ED52D2D6EAC}" type="doc">
      <dgm:prSet loTypeId="urn:microsoft.com/office/officeart/2005/8/layout/hierarchy4#2" loCatId="hierarchy" qsTypeId="urn:microsoft.com/office/officeart/2005/8/quickstyle/3d5#1" qsCatId="3D" csTypeId="urn:microsoft.com/office/officeart/2005/8/colors/colorful1#2"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1F49077-DBE9-44A1-A1DC-E5B1FCF7A0AB}" type="pres">
      <dgm:prSet presAssocID="{105D35E0-9A5D-4EB8-8A48-4ED52D2D6EAC}" presName="Name0" presStyleCnt="0">
        <dgm:presLayoutVars>
          <dgm:chPref val="1"/>
          <dgm:dir/>
          <dgm:animOne val="branch"/>
          <dgm:animLvl val="lvl"/>
          <dgm:resizeHandles val="exact"/>
        </dgm:presLayoutVars>
      </dgm:prSet>
      <dgm:spPr/>
      <dgm:t>
        <a:bodyPr/>
        <a:lstStyle>
          <a:extLst/>
        </a:lstStyle>
        <a:p>
          <a:endParaRPr lang="fr-FR"/>
        </a:p>
      </dgm:t>
    </dgm:pt>
    <dgm:pt modelId="{C18E4812-C36C-4299-A23F-F302133DE763}" type="pres">
      <dgm:prSet presAssocID="{F9A846BA-06FB-46AF-80ED-5EA0073A08FA}" presName="vertOne" presStyleCnt="0"/>
      <dgm:spPr/>
      <dgm:t>
        <a:bodyPr/>
        <a:lstStyle>
          <a:extLst/>
        </a:lstStyle>
        <a:p>
          <a:endParaRPr lang="fr-FR"/>
        </a:p>
      </dgm:t>
    </dgm:pt>
    <dgm:pt modelId="{C09C4BAB-D6A7-468D-B07E-BB5310B681B1}" type="pres">
      <dgm:prSet presAssocID="{F9A846BA-06FB-46AF-80ED-5EA0073A08FA}" presName="txOne" presStyleLbl="node0" presStyleIdx="0" presStyleCnt="1">
        <dgm:presLayoutVars>
          <dgm:chPref val="3"/>
        </dgm:presLayoutVars>
      </dgm:prSet>
      <dgm:spPr/>
      <dgm:t>
        <a:bodyPr/>
        <a:lstStyle>
          <a:extLst/>
        </a:lstStyle>
        <a:p>
          <a:endParaRPr lang="fr-FR"/>
        </a:p>
      </dgm:t>
    </dgm:pt>
    <dgm:pt modelId="{18A19349-6365-47F8-835F-0C81437E72A0}" type="pres">
      <dgm:prSet presAssocID="{F9A846BA-06FB-46AF-80ED-5EA0073A08FA}" presName="parTransOne" presStyleCnt="0"/>
      <dgm:spPr/>
      <dgm:t>
        <a:bodyPr/>
        <a:lstStyle>
          <a:extLst/>
        </a:lstStyle>
        <a:p>
          <a:endParaRPr lang="fr-FR"/>
        </a:p>
      </dgm:t>
    </dgm:pt>
    <dgm:pt modelId="{C5AC6143-59D1-4B00-BB54-9411E2A2B7A8}" type="pres">
      <dgm:prSet presAssocID="{F9A846BA-06FB-46AF-80ED-5EA0073A08FA}" presName="horzOne" presStyleCnt="0"/>
      <dgm:spPr/>
      <dgm:t>
        <a:bodyPr/>
        <a:lstStyle>
          <a:extLst/>
        </a:lstStyle>
        <a:p>
          <a:endParaRPr lang="fr-FR"/>
        </a:p>
      </dgm:t>
    </dgm:pt>
    <dgm:pt modelId="{4A9763C1-EDA1-45C9-8C0D-0D8BCFBFE4CE}" type="pres">
      <dgm:prSet presAssocID="{F158A836-9807-4BB5-96D7-55AAE48F5E54}" presName="vertTwo" presStyleCnt="0"/>
      <dgm:spPr/>
      <dgm:t>
        <a:bodyPr/>
        <a:lstStyle>
          <a:extLst/>
        </a:lstStyle>
        <a:p>
          <a:endParaRPr lang="fr-FR"/>
        </a:p>
      </dgm:t>
    </dgm:pt>
    <dgm:pt modelId="{65D17466-8AE6-4EF6-80A3-4A2D022A1AF2}" type="pres">
      <dgm:prSet presAssocID="{F158A836-9807-4BB5-96D7-55AAE48F5E54}" presName="txTwo" presStyleLbl="node2" presStyleIdx="0" presStyleCnt="4">
        <dgm:presLayoutVars>
          <dgm:chPref val="3"/>
        </dgm:presLayoutVars>
      </dgm:prSet>
      <dgm:spPr/>
      <dgm:t>
        <a:bodyPr/>
        <a:lstStyle>
          <a:extLst/>
        </a:lstStyle>
        <a:p>
          <a:endParaRPr lang="fr-FR"/>
        </a:p>
      </dgm:t>
    </dgm:pt>
    <dgm:pt modelId="{43B90D46-2F30-46ED-8AD5-00925FB7223A}" type="pres">
      <dgm:prSet presAssocID="{F158A836-9807-4BB5-96D7-55AAE48F5E54}" presName="parTransTwo" presStyleCnt="0"/>
      <dgm:spPr/>
      <dgm:t>
        <a:bodyPr/>
        <a:lstStyle>
          <a:extLst/>
        </a:lstStyle>
        <a:p>
          <a:endParaRPr lang="fr-FR"/>
        </a:p>
      </dgm:t>
    </dgm:pt>
    <dgm:pt modelId="{5265AFDA-E228-4DDC-9FDB-99B5739E8799}" type="pres">
      <dgm:prSet presAssocID="{F158A836-9807-4BB5-96D7-55AAE48F5E54}" presName="horzTwo" presStyleCnt="0"/>
      <dgm:spPr/>
      <dgm:t>
        <a:bodyPr/>
        <a:lstStyle>
          <a:extLst/>
        </a:lstStyle>
        <a:p>
          <a:endParaRPr lang="fr-FR"/>
        </a:p>
      </dgm:t>
    </dgm:pt>
    <dgm:pt modelId="{34141CC7-894D-4C91-ABB5-790C952BBCF1}" type="pres">
      <dgm:prSet presAssocID="{641FD4FB-DEB5-4BAD-8DE6-FF7449A706FD}" presName="sibSpaceTwo" presStyleCnt="0"/>
      <dgm:spPr/>
      <dgm:t>
        <a:bodyPr/>
        <a:lstStyle>
          <a:extLst/>
        </a:lstStyle>
        <a:p>
          <a:endParaRPr lang="fr-FR"/>
        </a:p>
      </dgm:t>
    </dgm:pt>
    <dgm:pt modelId="{4DBD85E0-526A-433E-AA20-844244992F90}" type="pres">
      <dgm:prSet presAssocID="{1D5437B4-AE63-4725-B3BF-757CE9D3B51A}" presName="vertTwo" presStyleCnt="0"/>
      <dgm:spPr/>
      <dgm:t>
        <a:bodyPr/>
        <a:lstStyle>
          <a:extLst/>
        </a:lstStyle>
        <a:p>
          <a:endParaRPr lang="fr-FR"/>
        </a:p>
      </dgm:t>
    </dgm:pt>
    <dgm:pt modelId="{D1C32F7D-B459-45E7-8599-1C37444288A4}" type="pres">
      <dgm:prSet presAssocID="{1D5437B4-AE63-4725-B3BF-757CE9D3B51A}" presName="txTwo" presStyleLbl="node2" presStyleIdx="1" presStyleCnt="4">
        <dgm:presLayoutVars>
          <dgm:chPref val="3"/>
        </dgm:presLayoutVars>
      </dgm:prSet>
      <dgm:spPr/>
      <dgm:t>
        <a:bodyPr/>
        <a:lstStyle>
          <a:extLst/>
        </a:lstStyle>
        <a:p>
          <a:endParaRPr lang="fr-FR"/>
        </a:p>
      </dgm:t>
    </dgm:pt>
    <dgm:pt modelId="{5D2D5C49-3FCA-409B-A2C5-D92FC98F2CAA}" type="pres">
      <dgm:prSet presAssocID="{1D5437B4-AE63-4725-B3BF-757CE9D3B51A}" presName="parTransTwo" presStyleCnt="0"/>
      <dgm:spPr/>
      <dgm:t>
        <a:bodyPr/>
        <a:lstStyle>
          <a:extLst/>
        </a:lstStyle>
        <a:p>
          <a:endParaRPr lang="fr-FR"/>
        </a:p>
      </dgm:t>
    </dgm:pt>
    <dgm:pt modelId="{626C0D09-BFC6-4CE1-B7D1-362C534ADE8D}" type="pres">
      <dgm:prSet presAssocID="{1D5437B4-AE63-4725-B3BF-757CE9D3B51A}" presName="horzTwo" presStyleCnt="0"/>
      <dgm:spPr/>
      <dgm:t>
        <a:bodyPr/>
        <a:lstStyle>
          <a:extLst/>
        </a:lstStyle>
        <a:p>
          <a:endParaRPr lang="fr-FR"/>
        </a:p>
      </dgm:t>
    </dgm:pt>
    <dgm:pt modelId="{446599AB-B680-4B28-82B7-0593C47118C8}" type="pres">
      <dgm:prSet presAssocID="{77151872-762C-4E0C-84E2-38FC583BA821}" presName="sibSpaceTwo" presStyleCnt="0"/>
      <dgm:spPr/>
      <dgm:t>
        <a:bodyPr/>
        <a:lstStyle>
          <a:extLst/>
        </a:lstStyle>
        <a:p>
          <a:endParaRPr lang="fr-FR"/>
        </a:p>
      </dgm:t>
    </dgm:pt>
    <dgm:pt modelId="{65C5EE98-B3C9-4E5C-8CBF-883A24D98EC7}" type="pres">
      <dgm:prSet presAssocID="{F4DD7773-E0F0-4CA0-AE12-39FE24E2D38B}" presName="vertTwo" presStyleCnt="0"/>
      <dgm:spPr/>
      <dgm:t>
        <a:bodyPr/>
        <a:lstStyle>
          <a:extLst/>
        </a:lstStyle>
        <a:p>
          <a:endParaRPr lang="fr-FR"/>
        </a:p>
      </dgm:t>
    </dgm:pt>
    <dgm:pt modelId="{5C53023D-DA3B-429C-A637-D4C76DD550B7}" type="pres">
      <dgm:prSet presAssocID="{F4DD7773-E0F0-4CA0-AE12-39FE24E2D38B}" presName="txTwo" presStyleLbl="node2" presStyleIdx="2" presStyleCnt="4">
        <dgm:presLayoutVars>
          <dgm:chPref val="3"/>
        </dgm:presLayoutVars>
      </dgm:prSet>
      <dgm:spPr/>
      <dgm:t>
        <a:bodyPr/>
        <a:lstStyle>
          <a:extLst/>
        </a:lstStyle>
        <a:p>
          <a:endParaRPr lang="fr-FR"/>
        </a:p>
      </dgm:t>
    </dgm:pt>
    <dgm:pt modelId="{8D10DD1F-A51D-4898-B8C6-0BEA1FF0195A}" type="pres">
      <dgm:prSet presAssocID="{F4DD7773-E0F0-4CA0-AE12-39FE24E2D38B}" presName="parTransTwo" presStyleCnt="0"/>
      <dgm:spPr/>
      <dgm:t>
        <a:bodyPr/>
        <a:lstStyle>
          <a:extLst/>
        </a:lstStyle>
        <a:p>
          <a:endParaRPr lang="fr-FR"/>
        </a:p>
      </dgm:t>
    </dgm:pt>
    <dgm:pt modelId="{58BE194D-6F64-4005-9BF5-B80B19E05BEF}" type="pres">
      <dgm:prSet presAssocID="{F4DD7773-E0F0-4CA0-AE12-39FE24E2D38B}" presName="horzTwo" presStyleCnt="0"/>
      <dgm:spPr/>
      <dgm:t>
        <a:bodyPr/>
        <a:lstStyle>
          <a:extLst/>
        </a:lstStyle>
        <a:p>
          <a:endParaRPr lang="fr-FR"/>
        </a:p>
      </dgm:t>
    </dgm:pt>
    <dgm:pt modelId="{D7003DC4-A656-4909-B2FF-FAA6419ACEC7}" type="pres">
      <dgm:prSet presAssocID="{BDF0DF6A-C77C-48ED-8BA1-44B4EE5AE580}" presName="sibSpaceTwo" presStyleCnt="0"/>
      <dgm:spPr/>
      <dgm:t>
        <a:bodyPr/>
        <a:lstStyle>
          <a:extLst/>
        </a:lstStyle>
        <a:p>
          <a:endParaRPr lang="fr-FR"/>
        </a:p>
      </dgm:t>
    </dgm:pt>
    <dgm:pt modelId="{12A9463C-744C-4DE4-8E88-C6444D940494}" type="pres">
      <dgm:prSet presAssocID="{E7099059-3858-4031-AA26-70F1AE740B29}" presName="vertTwo" presStyleCnt="0"/>
      <dgm:spPr/>
      <dgm:t>
        <a:bodyPr/>
        <a:lstStyle>
          <a:extLst/>
        </a:lstStyle>
        <a:p>
          <a:endParaRPr lang="fr-FR"/>
        </a:p>
      </dgm:t>
    </dgm:pt>
    <dgm:pt modelId="{71888359-F0DC-489E-B35A-9F5289C4BFFD}" type="pres">
      <dgm:prSet presAssocID="{E7099059-3858-4031-AA26-70F1AE740B29}" presName="txTwo" presStyleLbl="node2" presStyleIdx="3" presStyleCnt="4">
        <dgm:presLayoutVars>
          <dgm:chPref val="3"/>
        </dgm:presLayoutVars>
      </dgm:prSet>
      <dgm:spPr/>
      <dgm:t>
        <a:bodyPr/>
        <a:lstStyle>
          <a:extLst/>
        </a:lstStyle>
        <a:p>
          <a:endParaRPr lang="fr-FR"/>
        </a:p>
      </dgm:t>
    </dgm:pt>
    <dgm:pt modelId="{4D76A402-D8DD-43C1-A7CD-A27840BCC8B9}" type="pres">
      <dgm:prSet presAssocID="{E7099059-3858-4031-AA26-70F1AE740B29}" presName="parTransTwo" presStyleCnt="0"/>
      <dgm:spPr/>
      <dgm:t>
        <a:bodyPr/>
        <a:lstStyle>
          <a:extLst/>
        </a:lstStyle>
        <a:p>
          <a:endParaRPr lang="fr-FR"/>
        </a:p>
      </dgm:t>
    </dgm:pt>
    <dgm:pt modelId="{856176A2-0199-4FA6-AC46-6B8D767AB282}" type="pres">
      <dgm:prSet presAssocID="{E7099059-3858-4031-AA26-70F1AE740B29}" presName="horzTwo" presStyleCnt="0"/>
      <dgm:spPr/>
      <dgm:t>
        <a:bodyPr/>
        <a:lstStyle>
          <a:extLst/>
        </a:lstStyle>
        <a:p>
          <a:endParaRPr lang="fr-FR"/>
        </a:p>
      </dgm:t>
    </dgm:pt>
  </dgm:ptLst>
  <dgm:cxnLst>
    <dgm:cxn modelId="{E0A59ECF-A5D6-4165-81D6-37160CDE59E0}" srcId="{105D35E0-9A5D-4EB8-8A48-4ED52D2D6EAC}" destId="{F9A846BA-06FB-46AF-80ED-5EA0073A08FA}" srcOrd="0" destOrd="0" parTransId="{867140E2-327F-4343-AA77-39B40F758E20}" sibTransId="{D054D334-137E-4116-BF8C-3B5A64D95A38}"/>
    <dgm:cxn modelId="{7DADF4A3-01CF-44AB-B22D-12966F7A757F}" type="presOf" srcId="{E7099059-3858-4031-AA26-70F1AE740B29}" destId="{71888359-F0DC-489E-B35A-9F5289C4BFFD}" srcOrd="0" destOrd="0" presId="urn:microsoft.com/office/officeart/2005/8/layout/hierarchy4#2"/>
    <dgm:cxn modelId="{180DAC74-716C-4B91-927A-EB59F07C3D47}" type="presOf" srcId="{F9A846BA-06FB-46AF-80ED-5EA0073A08FA}" destId="{C09C4BAB-D6A7-468D-B07E-BB5310B681B1}" srcOrd="0" destOrd="0" presId="urn:microsoft.com/office/officeart/2005/8/layout/hierarchy4#2"/>
    <dgm:cxn modelId="{1890C31B-6C5A-492A-B02D-6A7C8BDE111A}" srcId="{F9A846BA-06FB-46AF-80ED-5EA0073A08FA}" destId="{1D5437B4-AE63-4725-B3BF-757CE9D3B51A}" srcOrd="1" destOrd="0" parTransId="{EE3EA5B9-D085-48DC-A4C9-23E6FD27D486}" sibTransId="{77151872-762C-4E0C-84E2-38FC583BA821}"/>
    <dgm:cxn modelId="{4CF0A864-B5D8-42BA-9101-F66B8F6945DD}" type="presOf" srcId="{1D5437B4-AE63-4725-B3BF-757CE9D3B51A}" destId="{D1C32F7D-B459-45E7-8599-1C37444288A4}" srcOrd="0" destOrd="0" presId="urn:microsoft.com/office/officeart/2005/8/layout/hierarchy4#2"/>
    <dgm:cxn modelId="{5DEF2495-9985-44C6-8EDA-3F14AE904248}" srcId="{F9A846BA-06FB-46AF-80ED-5EA0073A08FA}" destId="{F158A836-9807-4BB5-96D7-55AAE48F5E54}" srcOrd="0" destOrd="0" parTransId="{558C0938-D0E9-4B08-AF25-06F808A3FD1D}" sibTransId="{641FD4FB-DEB5-4BAD-8DE6-FF7449A706FD}"/>
    <dgm:cxn modelId="{29E6389A-95A4-4601-AAE6-0D1F2035B251}" type="presOf" srcId="{105D35E0-9A5D-4EB8-8A48-4ED52D2D6EAC}" destId="{31F49077-DBE9-44A1-A1DC-E5B1FCF7A0AB}" srcOrd="0" destOrd="0" presId="urn:microsoft.com/office/officeart/2005/8/layout/hierarchy4#2"/>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77ECA4F6-222A-4392-9631-810129090796}" type="presOf" srcId="{F158A836-9807-4BB5-96D7-55AAE48F5E54}" destId="{65D17466-8AE6-4EF6-80A3-4A2D022A1AF2}" srcOrd="0" destOrd="0" presId="urn:microsoft.com/office/officeart/2005/8/layout/hierarchy4#2"/>
    <dgm:cxn modelId="{F0D93C89-B981-4EC7-A158-B41F12973EF1}" type="presOf" srcId="{F4DD7773-E0F0-4CA0-AE12-39FE24E2D38B}" destId="{5C53023D-DA3B-429C-A637-D4C76DD550B7}" srcOrd="0" destOrd="0" presId="urn:microsoft.com/office/officeart/2005/8/layout/hierarchy4#2"/>
    <dgm:cxn modelId="{6E5FF87A-EF21-4C6F-973C-4194F1A84FC1}" type="presParOf" srcId="{31F49077-DBE9-44A1-A1DC-E5B1FCF7A0AB}" destId="{C18E4812-C36C-4299-A23F-F302133DE763}" srcOrd="0" destOrd="0" presId="urn:microsoft.com/office/officeart/2005/8/layout/hierarchy4#2"/>
    <dgm:cxn modelId="{9FF011B4-BE67-4925-835E-2F8D1C1ED733}" type="presParOf" srcId="{C18E4812-C36C-4299-A23F-F302133DE763}" destId="{C09C4BAB-D6A7-468D-B07E-BB5310B681B1}" srcOrd="0" destOrd="0" presId="urn:microsoft.com/office/officeart/2005/8/layout/hierarchy4#2"/>
    <dgm:cxn modelId="{AC0D0812-CB6B-4A67-B4E7-D96496C7D9CC}" type="presParOf" srcId="{C18E4812-C36C-4299-A23F-F302133DE763}" destId="{18A19349-6365-47F8-835F-0C81437E72A0}" srcOrd="1" destOrd="0" presId="urn:microsoft.com/office/officeart/2005/8/layout/hierarchy4#2"/>
    <dgm:cxn modelId="{C0BA2F4A-470D-4EFC-9780-18BE46D59070}" type="presParOf" srcId="{C18E4812-C36C-4299-A23F-F302133DE763}" destId="{C5AC6143-59D1-4B00-BB54-9411E2A2B7A8}" srcOrd="2" destOrd="0" presId="urn:microsoft.com/office/officeart/2005/8/layout/hierarchy4#2"/>
    <dgm:cxn modelId="{6ED225B3-B8BE-45E7-80BE-93729EED8A23}" type="presParOf" srcId="{C5AC6143-59D1-4B00-BB54-9411E2A2B7A8}" destId="{4A9763C1-EDA1-45C9-8C0D-0D8BCFBFE4CE}" srcOrd="0" destOrd="0" presId="urn:microsoft.com/office/officeart/2005/8/layout/hierarchy4#2"/>
    <dgm:cxn modelId="{450595F5-D4DC-4058-B727-CD0E3956EDAC}" type="presParOf" srcId="{4A9763C1-EDA1-45C9-8C0D-0D8BCFBFE4CE}" destId="{65D17466-8AE6-4EF6-80A3-4A2D022A1AF2}" srcOrd="0" destOrd="0" presId="urn:microsoft.com/office/officeart/2005/8/layout/hierarchy4#2"/>
    <dgm:cxn modelId="{38CD89B1-83FF-4663-A14A-2A4C52E5B64D}" type="presParOf" srcId="{4A9763C1-EDA1-45C9-8C0D-0D8BCFBFE4CE}" destId="{43B90D46-2F30-46ED-8AD5-00925FB7223A}" srcOrd="1" destOrd="0" presId="urn:microsoft.com/office/officeart/2005/8/layout/hierarchy4#2"/>
    <dgm:cxn modelId="{27B99D7E-4548-4DEB-909F-344F804FC9D8}" type="presParOf" srcId="{4A9763C1-EDA1-45C9-8C0D-0D8BCFBFE4CE}" destId="{5265AFDA-E228-4DDC-9FDB-99B5739E8799}" srcOrd="2" destOrd="0" presId="urn:microsoft.com/office/officeart/2005/8/layout/hierarchy4#2"/>
    <dgm:cxn modelId="{EF38F944-8C9F-4954-BB72-7F867490F0B3}" type="presParOf" srcId="{C5AC6143-59D1-4B00-BB54-9411E2A2B7A8}" destId="{34141CC7-894D-4C91-ABB5-790C952BBCF1}" srcOrd="1" destOrd="0" presId="urn:microsoft.com/office/officeart/2005/8/layout/hierarchy4#2"/>
    <dgm:cxn modelId="{3784D0A2-8710-4959-AA26-D018E401D58C}" type="presParOf" srcId="{C5AC6143-59D1-4B00-BB54-9411E2A2B7A8}" destId="{4DBD85E0-526A-433E-AA20-844244992F90}" srcOrd="2" destOrd="0" presId="urn:microsoft.com/office/officeart/2005/8/layout/hierarchy4#2"/>
    <dgm:cxn modelId="{AE638A02-8094-4149-9179-1045F88C748E}" type="presParOf" srcId="{4DBD85E0-526A-433E-AA20-844244992F90}" destId="{D1C32F7D-B459-45E7-8599-1C37444288A4}" srcOrd="0" destOrd="0" presId="urn:microsoft.com/office/officeart/2005/8/layout/hierarchy4#2"/>
    <dgm:cxn modelId="{20A13AAD-F9A6-4E8B-ADB9-CCBB6E16B5C7}" type="presParOf" srcId="{4DBD85E0-526A-433E-AA20-844244992F90}" destId="{5D2D5C49-3FCA-409B-A2C5-D92FC98F2CAA}" srcOrd="1" destOrd="0" presId="urn:microsoft.com/office/officeart/2005/8/layout/hierarchy4#2"/>
    <dgm:cxn modelId="{EAA06C8F-EDE7-4BFB-87A2-5961BDD3F696}" type="presParOf" srcId="{4DBD85E0-526A-433E-AA20-844244992F90}" destId="{626C0D09-BFC6-4CE1-B7D1-362C534ADE8D}" srcOrd="2" destOrd="0" presId="urn:microsoft.com/office/officeart/2005/8/layout/hierarchy4#2"/>
    <dgm:cxn modelId="{F9115974-EE6D-4AC2-BD32-6C93ED3418E5}" type="presParOf" srcId="{C5AC6143-59D1-4B00-BB54-9411E2A2B7A8}" destId="{446599AB-B680-4B28-82B7-0593C47118C8}" srcOrd="3" destOrd="0" presId="urn:microsoft.com/office/officeart/2005/8/layout/hierarchy4#2"/>
    <dgm:cxn modelId="{53233DDF-6171-4BBA-8DFF-16F34E3716C7}" type="presParOf" srcId="{C5AC6143-59D1-4B00-BB54-9411E2A2B7A8}" destId="{65C5EE98-B3C9-4E5C-8CBF-883A24D98EC7}" srcOrd="4" destOrd="0" presId="urn:microsoft.com/office/officeart/2005/8/layout/hierarchy4#2"/>
    <dgm:cxn modelId="{F0EDF3FA-A321-4EF3-BAAD-134579E2D43A}" type="presParOf" srcId="{65C5EE98-B3C9-4E5C-8CBF-883A24D98EC7}" destId="{5C53023D-DA3B-429C-A637-D4C76DD550B7}" srcOrd="0" destOrd="0" presId="urn:microsoft.com/office/officeart/2005/8/layout/hierarchy4#2"/>
    <dgm:cxn modelId="{D05A455C-0951-42B1-89C0-E453166528D3}" type="presParOf" srcId="{65C5EE98-B3C9-4E5C-8CBF-883A24D98EC7}" destId="{8D10DD1F-A51D-4898-B8C6-0BEA1FF0195A}" srcOrd="1" destOrd="0" presId="urn:microsoft.com/office/officeart/2005/8/layout/hierarchy4#2"/>
    <dgm:cxn modelId="{E03824CE-8E66-4F15-AA15-BDF9F25A9865}" type="presParOf" srcId="{65C5EE98-B3C9-4E5C-8CBF-883A24D98EC7}" destId="{58BE194D-6F64-4005-9BF5-B80B19E05BEF}" srcOrd="2" destOrd="0" presId="urn:microsoft.com/office/officeart/2005/8/layout/hierarchy4#2"/>
    <dgm:cxn modelId="{D40EB434-6C38-4AA0-9B40-BA305AE0C07C}" type="presParOf" srcId="{C5AC6143-59D1-4B00-BB54-9411E2A2B7A8}" destId="{D7003DC4-A656-4909-B2FF-FAA6419ACEC7}" srcOrd="5" destOrd="0" presId="urn:microsoft.com/office/officeart/2005/8/layout/hierarchy4#2"/>
    <dgm:cxn modelId="{A80C1538-E05C-41DA-B046-76ABDC68A714}" type="presParOf" srcId="{C5AC6143-59D1-4B00-BB54-9411E2A2B7A8}" destId="{12A9463C-744C-4DE4-8E88-C6444D940494}" srcOrd="6" destOrd="0" presId="urn:microsoft.com/office/officeart/2005/8/layout/hierarchy4#2"/>
    <dgm:cxn modelId="{8BE0C5ED-7405-4FAC-BB29-761F084712C1}" type="presParOf" srcId="{12A9463C-744C-4DE4-8E88-C6444D940494}" destId="{71888359-F0DC-489E-B35A-9F5289C4BFFD}" srcOrd="0" destOrd="0" presId="urn:microsoft.com/office/officeart/2005/8/layout/hierarchy4#2"/>
    <dgm:cxn modelId="{3C14A752-CB66-4049-A241-F473D96D64BF}" type="presParOf" srcId="{12A9463C-744C-4DE4-8E88-C6444D940494}" destId="{4D76A402-D8DD-43C1-A7CD-A27840BCC8B9}" srcOrd="1" destOrd="0" presId="urn:microsoft.com/office/officeart/2005/8/layout/hierarchy4#2"/>
    <dgm:cxn modelId="{C4C5EB46-2279-4376-A887-D1CF26B156B2}" type="presParOf" srcId="{12A9463C-744C-4DE4-8E88-C6444D940494}" destId="{856176A2-0199-4FA6-AC46-6B8D767AB282}" srcOrd="2" destOrd="0" presId="urn:microsoft.com/office/officeart/2005/8/layout/hierarchy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3"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1221CBED-D293-43F5-BC03-AAC365EA0A4C}" type="pres">
      <dgm:prSet presAssocID="{105D35E0-9A5D-4EB8-8A48-4ED52D2D6EAC}" presName="matrix" presStyleCnt="0"/>
      <dgm:spPr/>
      <dgm:t>
        <a:bodyPr/>
        <a:lstStyle>
          <a:extLst/>
        </a:lstStyle>
        <a:p>
          <a:endParaRPr lang="fr-FR"/>
        </a:p>
      </dgm:t>
    </dgm:pt>
    <dgm:pt modelId="{FFB9287B-8E97-4F8F-B24C-D9F2A4B775E7}" type="pres">
      <dgm:prSet presAssocID="{105D35E0-9A5D-4EB8-8A48-4ED52D2D6EAC}" presName="tile1" presStyleLbl="node1" presStyleIdx="0" presStyleCnt="4"/>
      <dgm:spPr/>
      <dgm:t>
        <a:bodyPr/>
        <a:lstStyle>
          <a:extLst/>
        </a:lstStyle>
        <a:p>
          <a:endParaRPr lang="fr-FR"/>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fr-FR"/>
        </a:p>
      </dgm:t>
    </dgm:pt>
    <dgm:pt modelId="{A1B2E022-D947-4A36-9425-E70251C9DC27}" type="pres">
      <dgm:prSet presAssocID="{105D35E0-9A5D-4EB8-8A48-4ED52D2D6EAC}" presName="tile2" presStyleLbl="node1" presStyleIdx="1" presStyleCnt="4"/>
      <dgm:spPr/>
      <dgm:t>
        <a:bodyPr/>
        <a:lstStyle>
          <a:extLst/>
        </a:lstStyle>
        <a:p>
          <a:endParaRPr lang="fr-FR"/>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fr-FR"/>
        </a:p>
      </dgm:t>
    </dgm:pt>
    <dgm:pt modelId="{906459C7-473F-4025-96D9-132B0F109E5D}" type="pres">
      <dgm:prSet presAssocID="{105D35E0-9A5D-4EB8-8A48-4ED52D2D6EAC}" presName="tile3" presStyleLbl="node1" presStyleIdx="2" presStyleCnt="4"/>
      <dgm:spPr/>
      <dgm:t>
        <a:bodyPr/>
        <a:lstStyle>
          <a:extLst/>
        </a:lstStyle>
        <a:p>
          <a:endParaRPr lang="fr-FR"/>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fr-FR"/>
        </a:p>
      </dgm:t>
    </dgm:pt>
    <dgm:pt modelId="{F013E633-9EB5-4600-B43A-0DAC78F0D6C6}" type="pres">
      <dgm:prSet presAssocID="{105D35E0-9A5D-4EB8-8A48-4ED52D2D6EAC}" presName="tile4" presStyleLbl="node1" presStyleIdx="3" presStyleCnt="4"/>
      <dgm:spPr/>
      <dgm:t>
        <a:bodyPr/>
        <a:lstStyle>
          <a:extLst/>
        </a:lstStyle>
        <a:p>
          <a:endParaRPr lang="fr-FR"/>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fr-FR"/>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fr-FR"/>
        </a:p>
      </dgm:t>
    </dgm:pt>
  </dgm:ptLst>
  <dgm:cxnLst>
    <dgm:cxn modelId="{AF77403E-134B-4072-8A07-3AA161D93D16}" type="presOf" srcId="{1D5437B4-AE63-4725-B3BF-757CE9D3B51A}" destId="{9F35149E-0314-4C0F-BF5A-644C750C05EB}" srcOrd="1" destOrd="0" presId="urn:microsoft.com/office/officeart/2005/8/layout/matrix1#1"/>
    <dgm:cxn modelId="{D8EB83E0-041A-4453-A8B2-E27286B1BD55}" type="presOf" srcId="{F9A846BA-06FB-46AF-80ED-5EA0073A08FA}" destId="{DD53D959-CC82-417F-9E8B-65A2DCA788A7}" srcOrd="0"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08CBCAE8-0530-4C5B-B96B-A9A9C63BC37C}" type="presOf" srcId="{F4DD7773-E0F0-4CA0-AE12-39FE24E2D38B}" destId="{906459C7-473F-4025-96D9-132B0F109E5D}" srcOrd="0"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FBFA7310-CCB7-43C6-BC39-41C2241A7627}" type="presOf" srcId="{F158A836-9807-4BB5-96D7-55AAE48F5E54}" destId="{19A5FE15-19D2-4AF0-857B-79ACE9A0464C}" srcOrd="1" destOrd="0" presId="urn:microsoft.com/office/officeart/2005/8/layout/matrix1#1"/>
    <dgm:cxn modelId="{E4C810F4-02B4-448F-A6BA-8E08A683330E}" type="presOf" srcId="{1D5437B4-AE63-4725-B3BF-757CE9D3B51A}" destId="{A1B2E022-D947-4A36-9425-E70251C9DC27}" srcOrd="0" destOrd="0" presId="urn:microsoft.com/office/officeart/2005/8/layout/matrix1#1"/>
    <dgm:cxn modelId="{CE5F9CE3-63FA-490F-BF17-8B2A4F1A14F3}" type="presOf" srcId="{F158A836-9807-4BB5-96D7-55AAE48F5E54}" destId="{FFB9287B-8E97-4F8F-B24C-D9F2A4B775E7}" srcOrd="0" destOrd="0" presId="urn:microsoft.com/office/officeart/2005/8/layout/matrix1#1"/>
    <dgm:cxn modelId="{C6BE03DB-B2D6-41F0-AD77-FF31B62F1DBE}" srcId="{F9A846BA-06FB-46AF-80ED-5EA0073A08FA}" destId="{E7099059-3858-4031-AA26-70F1AE740B29}" srcOrd="3" destOrd="0" parTransId="{2AD9F856-1FCF-4306-9F3B-5565B9795A99}" sibTransId="{05C988DA-E2F2-414D-AFF5-AF61883FBE3F}"/>
    <dgm:cxn modelId="{C2A4D805-C227-43DD-818F-B54E35B409D8}" type="presOf" srcId="{E7099059-3858-4031-AA26-70F1AE740B29}" destId="{F013E633-9EB5-4600-B43A-0DAC78F0D6C6}" srcOrd="0" destOrd="0" presId="urn:microsoft.com/office/officeart/2005/8/layout/matrix1#1"/>
    <dgm:cxn modelId="{71F9C174-A9A7-4C4B-82AD-F0A584F94B69}" srcId="{F9A846BA-06FB-46AF-80ED-5EA0073A08FA}" destId="{F4DD7773-E0F0-4CA0-AE12-39FE24E2D38B}" srcOrd="2" destOrd="0" parTransId="{5EB1A185-9242-4C2E-BC90-611B22CE7796}" sibTransId="{BDF0DF6A-C77C-48ED-8BA1-44B4EE5AE580}"/>
    <dgm:cxn modelId="{7542CB58-1A80-4CC1-8BE9-A18581F6B904}" type="presOf" srcId="{E7099059-3858-4031-AA26-70F1AE740B29}" destId="{449187C2-A2EB-4C6F-B55F-00A2FFFAF56A}" srcOrd="1"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D9546191-893B-4447-8618-88876B59D102}" type="presOf" srcId="{105D35E0-9A5D-4EB8-8A48-4ED52D2D6EAC}" destId="{BFC31097-458E-4F60-9C82-108FD60BDAB0}" srcOrd="0" destOrd="0" presId="urn:microsoft.com/office/officeart/2005/8/layout/matrix1#1"/>
    <dgm:cxn modelId="{95FA45D8-B062-44B4-9632-BAAA857ED553}" type="presOf" srcId="{F4DD7773-E0F0-4CA0-AE12-39FE24E2D38B}" destId="{A41ED008-30D3-4CD3-B843-9A1634C34588}" srcOrd="1" destOrd="0" presId="urn:microsoft.com/office/officeart/2005/8/layout/matrix1#1"/>
    <dgm:cxn modelId="{6B6CC08B-CB49-4101-A00E-DA6E6F46509E}" type="presParOf" srcId="{BFC31097-458E-4F60-9C82-108FD60BDAB0}" destId="{1221CBED-D293-43F5-BC03-AAC365EA0A4C}" srcOrd="0" destOrd="0" presId="urn:microsoft.com/office/officeart/2005/8/layout/matrix1#1"/>
    <dgm:cxn modelId="{A606817D-D14F-4644-8173-651A771D5530}" type="presParOf" srcId="{1221CBED-D293-43F5-BC03-AAC365EA0A4C}" destId="{FFB9287B-8E97-4F8F-B24C-D9F2A4B775E7}" srcOrd="0" destOrd="0" presId="urn:microsoft.com/office/officeart/2005/8/layout/matrix1#1"/>
    <dgm:cxn modelId="{8E6B6BE1-73C0-4E34-BF69-F3A2A8D5480F}" type="presParOf" srcId="{1221CBED-D293-43F5-BC03-AAC365EA0A4C}" destId="{19A5FE15-19D2-4AF0-857B-79ACE9A0464C}" srcOrd="1" destOrd="0" presId="urn:microsoft.com/office/officeart/2005/8/layout/matrix1#1"/>
    <dgm:cxn modelId="{533B0647-A232-4336-A871-C5045E76D046}" type="presParOf" srcId="{1221CBED-D293-43F5-BC03-AAC365EA0A4C}" destId="{A1B2E022-D947-4A36-9425-E70251C9DC27}" srcOrd="2" destOrd="0" presId="urn:microsoft.com/office/officeart/2005/8/layout/matrix1#1"/>
    <dgm:cxn modelId="{61843673-9C2D-4876-8864-432DFA21BA30}" type="presParOf" srcId="{1221CBED-D293-43F5-BC03-AAC365EA0A4C}" destId="{9F35149E-0314-4C0F-BF5A-644C750C05EB}" srcOrd="3" destOrd="0" presId="urn:microsoft.com/office/officeart/2005/8/layout/matrix1#1"/>
    <dgm:cxn modelId="{5930108E-C76E-4988-8989-48CF53EE5D3A}" type="presParOf" srcId="{1221CBED-D293-43F5-BC03-AAC365EA0A4C}" destId="{906459C7-473F-4025-96D9-132B0F109E5D}" srcOrd="4" destOrd="0" presId="urn:microsoft.com/office/officeart/2005/8/layout/matrix1#1"/>
    <dgm:cxn modelId="{91117979-7E9D-4C65-A0C2-818736C14041}" type="presParOf" srcId="{1221CBED-D293-43F5-BC03-AAC365EA0A4C}" destId="{A41ED008-30D3-4CD3-B843-9A1634C34588}" srcOrd="5" destOrd="0" presId="urn:microsoft.com/office/officeart/2005/8/layout/matrix1#1"/>
    <dgm:cxn modelId="{7151D29F-A02E-4DCA-8489-18AE9ECBD60D}" type="presParOf" srcId="{1221CBED-D293-43F5-BC03-AAC365EA0A4C}" destId="{F013E633-9EB5-4600-B43A-0DAC78F0D6C6}" srcOrd="6" destOrd="0" presId="urn:microsoft.com/office/officeart/2005/8/layout/matrix1#1"/>
    <dgm:cxn modelId="{368D2C04-0C37-4F21-A978-D049F61C888A}" type="presParOf" srcId="{1221CBED-D293-43F5-BC03-AAC365EA0A4C}" destId="{449187C2-A2EB-4C6F-B55F-00A2FFFAF56A}" srcOrd="7" destOrd="0" presId="urn:microsoft.com/office/officeart/2005/8/layout/matrix1#1"/>
    <dgm:cxn modelId="{27F362E3-AD22-4F0E-82E8-B00DDE9248D4}" type="presParOf" srcId="{BFC31097-458E-4F60-9C82-108FD60BDAB0}" destId="{DD53D959-CC82-417F-9E8B-65A2DCA788A7}" srcOrd="1" destOrd="0" presId="urn:microsoft.com/office/officeart/2005/8/layout/matrix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2" loCatId="cycle" qsTypeId="urn:microsoft.com/office/officeart/2005/8/quickstyle/simple1#1" qsCatId="simple" csTypeId="urn:microsoft.com/office/officeart/2005/8/colors/accent1_2" csCatId="accent1"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F1AA92CF-C87C-4129-995E-F0E9D311743B}" type="presOf" srcId="{26106B10-FA9A-4E0D-B426-E50D92E525A7}" destId="{D60467AC-0267-4554-B81F-2992BB94D7FA}" srcOrd="0" destOrd="0" presId="urn:microsoft.com/office/officeart/2005/8/layout/radial6#2"/>
    <dgm:cxn modelId="{2C972B87-2E0A-4211-AD71-0AB8AADE8B6B}" type="presOf" srcId="{2004F42E-085D-4AA9-B5B0-5784E6FAC980}" destId="{A18F8AB7-DD12-4193-9E8E-4E2CD905D9A9}" srcOrd="0" destOrd="0" presId="urn:microsoft.com/office/officeart/2005/8/layout/radial6#2"/>
    <dgm:cxn modelId="{011A5F91-AF62-4DF1-87A3-30EEFD53C6E3}" type="presOf" srcId="{5CC73220-1D1A-49E3-A900-8B87F8B56203}" destId="{375367E4-F48A-4D59-954B-B7C1045E1EC1}" srcOrd="0" destOrd="0" presId="urn:microsoft.com/office/officeart/2005/8/layout/radial6#2"/>
    <dgm:cxn modelId="{C53CA3D3-2BC2-4057-BAA6-3D8AF8D69AA9}" type="presOf" srcId="{AE3AE0CD-C9C0-421B-8F2D-FCB85BAA7FA2}" destId="{00C15641-B3EE-46EA-B055-1ADF8FB42783}" srcOrd="0" destOrd="0" presId="urn:microsoft.com/office/officeart/2005/8/layout/radial6#2"/>
    <dgm:cxn modelId="{5BF14EE9-24E0-4F06-9507-DE3533DE73AF}" type="presOf" srcId="{1D6A93C8-8EE0-42CD-B23E-0E451D7842B4}" destId="{73B02D4D-9627-445E-AB7C-B578E042CA35}" srcOrd="0" destOrd="0" presId="urn:microsoft.com/office/officeart/2005/8/layout/radial6#2"/>
    <dgm:cxn modelId="{75F8F08B-1037-4D31-8AFB-F0F2877BA94F}" type="presOf" srcId="{69E99791-22A5-44AE-8DB7-BF614D366F67}" destId="{1FC6F0D4-1A78-47E8-9F4C-DCFA319A5000}" srcOrd="0" destOrd="0" presId="urn:microsoft.com/office/officeart/2005/8/layout/radial6#2"/>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18F85325-80BC-4905-BBCA-553BEC65D8CA}" type="presOf" srcId="{5D59AD44-73F9-4514-B95B-925EC84C0607}" destId="{B01D48DC-5BF1-4B1D-83D9-185F888BF9B5}" srcOrd="0" destOrd="0" presId="urn:microsoft.com/office/officeart/2005/8/layout/radial6#2"/>
    <dgm:cxn modelId="{E0FF8D09-357D-4F2D-A06C-BC423F517EB1}" srcId="{1D6A93C8-8EE0-42CD-B23E-0E451D7842B4}" destId="{69E99791-22A5-44AE-8DB7-BF614D366F67}" srcOrd="3" destOrd="0" parTransId="{21B01DEB-28E9-4701-90D2-F58A2F65EC76}" sibTransId="{AE3AE0CD-C9C0-421B-8F2D-FCB85BAA7FA2}"/>
    <dgm:cxn modelId="{E90DAD52-B42B-434F-84F0-E46315ECF63D}" srcId="{1D6A93C8-8EE0-42CD-B23E-0E451D7842B4}" destId="{2EDF7A7E-5EEB-4E3B-9128-BBDC03DCF27A}" srcOrd="1" destOrd="0" parTransId="{9864A5E0-B51A-4C6C-B7D2-5EB042003C2A}" sibTransId="{26106B10-FA9A-4E0D-B426-E50D92E525A7}"/>
    <dgm:cxn modelId="{2C57C960-3B4D-48F2-AAB8-0B5F4FBB8BD7}" type="presOf" srcId="{1DC25133-7994-4A75-971B-727B54FA8D01}" destId="{5CD4AC10-0B9B-446A-9388-FD278B1A5746}" srcOrd="0" destOrd="0" presId="urn:microsoft.com/office/officeart/2005/8/layout/radial6#2"/>
    <dgm:cxn modelId="{153D8DF2-2B91-43CC-A5B4-0383CDA5F2EB}" type="presOf" srcId="{0F34BB39-A311-4EC8-9054-03C7E60E64D3}" destId="{9B9E0D02-FC0C-4208-BAD5-1F69AA7E9FD1}" srcOrd="0" destOrd="0" presId="urn:microsoft.com/office/officeart/2005/8/layout/radial6#2"/>
    <dgm:cxn modelId="{1CD4A123-6F26-481F-BB4B-697B02FA9D48}" srcId="{1D6A93C8-8EE0-42CD-B23E-0E451D7842B4}" destId="{5CC73220-1D1A-49E3-A900-8B87F8B56203}" srcOrd="0" destOrd="0" parTransId="{12122AE1-BA16-4ADA-B5BC-324C096CAF86}" sibTransId="{0F34BB39-A311-4EC8-9054-03C7E60E64D3}"/>
    <dgm:cxn modelId="{AB925382-7729-4B4B-B1D9-9B0C6759C13E}" type="presOf" srcId="{2EDF7A7E-5EEB-4E3B-9128-BBDC03DCF27A}" destId="{C0BCF126-416B-4B28-9CAE-A8128E4A4C68}" srcOrd="0" destOrd="0" presId="urn:microsoft.com/office/officeart/2005/8/layout/radial6#2"/>
    <dgm:cxn modelId="{6CCE5DE5-05CD-4877-A9FE-7D2554AE6058}" type="presParOf" srcId="{5CD4AC10-0B9B-446A-9388-FD278B1A5746}" destId="{73B02D4D-9627-445E-AB7C-B578E042CA35}" srcOrd="0" destOrd="0" presId="urn:microsoft.com/office/officeart/2005/8/layout/radial6#2"/>
    <dgm:cxn modelId="{03730BF0-45B7-46E7-89EE-7FE11A784A36}" type="presParOf" srcId="{5CD4AC10-0B9B-446A-9388-FD278B1A5746}" destId="{375367E4-F48A-4D59-954B-B7C1045E1EC1}" srcOrd="1" destOrd="0" presId="urn:microsoft.com/office/officeart/2005/8/layout/radial6#2"/>
    <dgm:cxn modelId="{9219C68D-8384-46BE-ABDB-698B3530C5DB}" type="presParOf" srcId="{5CD4AC10-0B9B-446A-9388-FD278B1A5746}" destId="{29AD787D-21CB-4B14-8255-EE66B042BF0A}" srcOrd="2" destOrd="0" presId="urn:microsoft.com/office/officeart/2005/8/layout/radial6#2"/>
    <dgm:cxn modelId="{6768DECE-C717-4E16-A23B-A7B2F62446F1}" type="presParOf" srcId="{5CD4AC10-0B9B-446A-9388-FD278B1A5746}" destId="{9B9E0D02-FC0C-4208-BAD5-1F69AA7E9FD1}" srcOrd="3" destOrd="0" presId="urn:microsoft.com/office/officeart/2005/8/layout/radial6#2"/>
    <dgm:cxn modelId="{B095F14B-A54E-4005-A226-34CB177C887A}" type="presParOf" srcId="{5CD4AC10-0B9B-446A-9388-FD278B1A5746}" destId="{C0BCF126-416B-4B28-9CAE-A8128E4A4C68}" srcOrd="4" destOrd="0" presId="urn:microsoft.com/office/officeart/2005/8/layout/radial6#2"/>
    <dgm:cxn modelId="{B798C3E1-125B-49FF-9A69-5833FDA4FCB6}" type="presParOf" srcId="{5CD4AC10-0B9B-446A-9388-FD278B1A5746}" destId="{69340990-52A3-4BE1-BF40-7C1577D8DE8F}" srcOrd="5" destOrd="0" presId="urn:microsoft.com/office/officeart/2005/8/layout/radial6#2"/>
    <dgm:cxn modelId="{A7955BAD-8C56-4516-9EC6-8DBAE9BDC6E7}" type="presParOf" srcId="{5CD4AC10-0B9B-446A-9388-FD278B1A5746}" destId="{D60467AC-0267-4554-B81F-2992BB94D7FA}" srcOrd="6" destOrd="0" presId="urn:microsoft.com/office/officeart/2005/8/layout/radial6#2"/>
    <dgm:cxn modelId="{6CD7872D-479D-42F9-BC7C-2846A5C346FB}" type="presParOf" srcId="{5CD4AC10-0B9B-446A-9388-FD278B1A5746}" destId="{A18F8AB7-DD12-4193-9E8E-4E2CD905D9A9}" srcOrd="7" destOrd="0" presId="urn:microsoft.com/office/officeart/2005/8/layout/radial6#2"/>
    <dgm:cxn modelId="{A8C7D69C-626A-4805-A49F-B7553B464DBA}" type="presParOf" srcId="{5CD4AC10-0B9B-446A-9388-FD278B1A5746}" destId="{0CB493F6-4EC6-46F1-907E-64E1EA931D3B}" srcOrd="8" destOrd="0" presId="urn:microsoft.com/office/officeart/2005/8/layout/radial6#2"/>
    <dgm:cxn modelId="{15954842-6145-4F3A-BF8F-40E1621DBB3F}" type="presParOf" srcId="{5CD4AC10-0B9B-446A-9388-FD278B1A5746}" destId="{B01D48DC-5BF1-4B1D-83D9-185F888BF9B5}" srcOrd="9" destOrd="0" presId="urn:microsoft.com/office/officeart/2005/8/layout/radial6#2"/>
    <dgm:cxn modelId="{2D4F47A7-C15E-4B06-93B4-68685672FC0E}" type="presParOf" srcId="{5CD4AC10-0B9B-446A-9388-FD278B1A5746}" destId="{1FC6F0D4-1A78-47E8-9F4C-DCFA319A5000}" srcOrd="10" destOrd="0" presId="urn:microsoft.com/office/officeart/2005/8/layout/radial6#2"/>
    <dgm:cxn modelId="{49C07D49-31CD-4D66-B5BC-0304B8AFDF53}" type="presParOf" srcId="{5CD4AC10-0B9B-446A-9388-FD278B1A5746}" destId="{73EE2DFC-7302-4070-A7B7-16D27EC8A8DB}" srcOrd="11" destOrd="0" presId="urn:microsoft.com/office/officeart/2005/8/layout/radial6#2"/>
    <dgm:cxn modelId="{D5AEBACF-AB65-4765-978E-758B84E1DA7A}" type="presParOf" srcId="{5CD4AC10-0B9B-446A-9388-FD278B1A5746}" destId="{00C15641-B3EE-46EA-B055-1ADF8FB42783}" srcOrd="12" destOrd="0" presId="urn:microsoft.com/office/officeart/2005/8/layout/radial6#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3" loCatId="cycle" qsTypeId="urn:microsoft.com/office/officeart/2005/8/quickstyle/simple3#1" qsCatId="simple" csTypeId="urn:microsoft.com/office/officeart/2005/8/colors/accent2_2" csCatId="accent2"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C9741649-3769-49A1-AE02-570BE9581D66}" type="presOf" srcId="{1DC25133-7994-4A75-971B-727B54FA8D01}" destId="{5CD4AC10-0B9B-446A-9388-FD278B1A5746}" srcOrd="0" destOrd="0" presId="urn:microsoft.com/office/officeart/2005/8/layout/radial6#3"/>
    <dgm:cxn modelId="{6D4A2A14-5147-4BA1-B000-AA99E5C65404}" type="presOf" srcId="{69E99791-22A5-44AE-8DB7-BF614D366F67}" destId="{1FC6F0D4-1A78-47E8-9F4C-DCFA319A5000}" srcOrd="0" destOrd="0" presId="urn:microsoft.com/office/officeart/2005/8/layout/radial6#3"/>
    <dgm:cxn modelId="{142983B4-7947-4C79-B174-901D00FF17F2}" type="presOf" srcId="{1D6A93C8-8EE0-42CD-B23E-0E451D7842B4}" destId="{73B02D4D-9627-445E-AB7C-B578E042CA35}" srcOrd="0" destOrd="0" presId="urn:microsoft.com/office/officeart/2005/8/layout/radial6#3"/>
    <dgm:cxn modelId="{C6EF404D-0BE5-4AA3-8737-D60868BE863A}" type="presOf" srcId="{5D59AD44-73F9-4514-B95B-925EC84C0607}" destId="{B01D48DC-5BF1-4B1D-83D9-185F888BF9B5}" srcOrd="0" destOrd="0" presId="urn:microsoft.com/office/officeart/2005/8/layout/radial6#3"/>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FBCE6BD4-D8E0-4913-8ADD-CC0B12D53E48}" type="presOf" srcId="{26106B10-FA9A-4E0D-B426-E50D92E525A7}" destId="{D60467AC-0267-4554-B81F-2992BB94D7FA}" srcOrd="0" destOrd="0" presId="urn:microsoft.com/office/officeart/2005/8/layout/radial6#3"/>
    <dgm:cxn modelId="{D2450915-6A62-4065-AEB8-103E3E0CA824}" type="presOf" srcId="{0F34BB39-A311-4EC8-9054-03C7E60E64D3}" destId="{9B9E0D02-FC0C-4208-BAD5-1F69AA7E9FD1}" srcOrd="0" destOrd="0" presId="urn:microsoft.com/office/officeart/2005/8/layout/radial6#3"/>
    <dgm:cxn modelId="{F186ACA5-78F4-45A3-BB74-F4EF735E4894}" type="presOf" srcId="{2004F42E-085D-4AA9-B5B0-5784E6FAC980}" destId="{A18F8AB7-DD12-4193-9E8E-4E2CD905D9A9}" srcOrd="0" destOrd="0" presId="urn:microsoft.com/office/officeart/2005/8/layout/radial6#3"/>
    <dgm:cxn modelId="{21F7C3FD-24BC-462B-B65A-A8A244DCC3E3}" type="presOf" srcId="{2EDF7A7E-5EEB-4E3B-9128-BBDC03DCF27A}" destId="{C0BCF126-416B-4B28-9CAE-A8128E4A4C68}" srcOrd="0" destOrd="0" presId="urn:microsoft.com/office/officeart/2005/8/layout/radial6#3"/>
    <dgm:cxn modelId="{E0FF8D09-357D-4F2D-A06C-BC423F517EB1}" srcId="{1D6A93C8-8EE0-42CD-B23E-0E451D7842B4}" destId="{69E99791-22A5-44AE-8DB7-BF614D366F67}" srcOrd="3" destOrd="0" parTransId="{21B01DEB-28E9-4701-90D2-F58A2F65EC76}" sibTransId="{AE3AE0CD-C9C0-421B-8F2D-FCB85BAA7FA2}"/>
    <dgm:cxn modelId="{E90DAD52-B42B-434F-84F0-E46315ECF63D}" srcId="{1D6A93C8-8EE0-42CD-B23E-0E451D7842B4}" destId="{2EDF7A7E-5EEB-4E3B-9128-BBDC03DCF27A}" srcOrd="1" destOrd="0" parTransId="{9864A5E0-B51A-4C6C-B7D2-5EB042003C2A}" sibTransId="{26106B10-FA9A-4E0D-B426-E50D92E525A7}"/>
    <dgm:cxn modelId="{1CD4A123-6F26-481F-BB4B-697B02FA9D48}" srcId="{1D6A93C8-8EE0-42CD-B23E-0E451D7842B4}" destId="{5CC73220-1D1A-49E3-A900-8B87F8B56203}" srcOrd="0" destOrd="0" parTransId="{12122AE1-BA16-4ADA-B5BC-324C096CAF86}" sibTransId="{0F34BB39-A311-4EC8-9054-03C7E60E64D3}"/>
    <dgm:cxn modelId="{5669DAB9-981C-49CF-B38C-808460FA1397}" type="presOf" srcId="{AE3AE0CD-C9C0-421B-8F2D-FCB85BAA7FA2}" destId="{00C15641-B3EE-46EA-B055-1ADF8FB42783}" srcOrd="0" destOrd="0" presId="urn:microsoft.com/office/officeart/2005/8/layout/radial6#3"/>
    <dgm:cxn modelId="{D3D0D373-94FA-466E-AA59-9A1612F44922}" type="presOf" srcId="{5CC73220-1D1A-49E3-A900-8B87F8B56203}" destId="{375367E4-F48A-4D59-954B-B7C1045E1EC1}" srcOrd="0" destOrd="0" presId="urn:microsoft.com/office/officeart/2005/8/layout/radial6#3"/>
    <dgm:cxn modelId="{82D8C961-A9F4-40EC-8F6F-FDB55D4C7EF4}" type="presParOf" srcId="{5CD4AC10-0B9B-446A-9388-FD278B1A5746}" destId="{73B02D4D-9627-445E-AB7C-B578E042CA35}" srcOrd="0" destOrd="0" presId="urn:microsoft.com/office/officeart/2005/8/layout/radial6#3"/>
    <dgm:cxn modelId="{73FA2075-F064-4A28-97BF-EDC7B1C868CC}" type="presParOf" srcId="{5CD4AC10-0B9B-446A-9388-FD278B1A5746}" destId="{375367E4-F48A-4D59-954B-B7C1045E1EC1}" srcOrd="1" destOrd="0" presId="urn:microsoft.com/office/officeart/2005/8/layout/radial6#3"/>
    <dgm:cxn modelId="{2B40080D-89FF-4609-9E14-6445E5D33B3E}" type="presParOf" srcId="{5CD4AC10-0B9B-446A-9388-FD278B1A5746}" destId="{29AD787D-21CB-4B14-8255-EE66B042BF0A}" srcOrd="2" destOrd="0" presId="urn:microsoft.com/office/officeart/2005/8/layout/radial6#3"/>
    <dgm:cxn modelId="{782779A9-D5D1-4B88-A17C-DE05DB103876}" type="presParOf" srcId="{5CD4AC10-0B9B-446A-9388-FD278B1A5746}" destId="{9B9E0D02-FC0C-4208-BAD5-1F69AA7E9FD1}" srcOrd="3" destOrd="0" presId="urn:microsoft.com/office/officeart/2005/8/layout/radial6#3"/>
    <dgm:cxn modelId="{1CB0E119-F855-4E7B-951D-179F242BECB4}" type="presParOf" srcId="{5CD4AC10-0B9B-446A-9388-FD278B1A5746}" destId="{C0BCF126-416B-4B28-9CAE-A8128E4A4C68}" srcOrd="4" destOrd="0" presId="urn:microsoft.com/office/officeart/2005/8/layout/radial6#3"/>
    <dgm:cxn modelId="{56010A00-8082-4FC9-B334-67C7AA37075A}" type="presParOf" srcId="{5CD4AC10-0B9B-446A-9388-FD278B1A5746}" destId="{69340990-52A3-4BE1-BF40-7C1577D8DE8F}" srcOrd="5" destOrd="0" presId="urn:microsoft.com/office/officeart/2005/8/layout/radial6#3"/>
    <dgm:cxn modelId="{D3DA4EE2-B2EA-48C2-9CE6-FB5E27EFB726}" type="presParOf" srcId="{5CD4AC10-0B9B-446A-9388-FD278B1A5746}" destId="{D60467AC-0267-4554-B81F-2992BB94D7FA}" srcOrd="6" destOrd="0" presId="urn:microsoft.com/office/officeart/2005/8/layout/radial6#3"/>
    <dgm:cxn modelId="{627F5E30-1AAB-4191-B69C-A9417D36EB7F}" type="presParOf" srcId="{5CD4AC10-0B9B-446A-9388-FD278B1A5746}" destId="{A18F8AB7-DD12-4193-9E8E-4E2CD905D9A9}" srcOrd="7" destOrd="0" presId="urn:microsoft.com/office/officeart/2005/8/layout/radial6#3"/>
    <dgm:cxn modelId="{C60E5321-66EC-4C1E-B206-967E31CFDD62}" type="presParOf" srcId="{5CD4AC10-0B9B-446A-9388-FD278B1A5746}" destId="{0CB493F6-4EC6-46F1-907E-64E1EA931D3B}" srcOrd="8" destOrd="0" presId="urn:microsoft.com/office/officeart/2005/8/layout/radial6#3"/>
    <dgm:cxn modelId="{2EAE05EA-1D07-4794-BD8E-B56B964F1599}" type="presParOf" srcId="{5CD4AC10-0B9B-446A-9388-FD278B1A5746}" destId="{B01D48DC-5BF1-4B1D-83D9-185F888BF9B5}" srcOrd="9" destOrd="0" presId="urn:microsoft.com/office/officeart/2005/8/layout/radial6#3"/>
    <dgm:cxn modelId="{E7C978B4-1986-410A-B661-0E45E34E8085}" type="presParOf" srcId="{5CD4AC10-0B9B-446A-9388-FD278B1A5746}" destId="{1FC6F0D4-1A78-47E8-9F4C-DCFA319A5000}" srcOrd="10" destOrd="0" presId="urn:microsoft.com/office/officeart/2005/8/layout/radial6#3"/>
    <dgm:cxn modelId="{02860B6A-9BB5-4CA7-8B7C-A37D5853EEFC}" type="presParOf" srcId="{5CD4AC10-0B9B-446A-9388-FD278B1A5746}" destId="{73EE2DFC-7302-4070-A7B7-16D27EC8A8DB}" srcOrd="11" destOrd="0" presId="urn:microsoft.com/office/officeart/2005/8/layout/radial6#3"/>
    <dgm:cxn modelId="{207EBADE-7E3E-436B-AD60-39CA514580C5}" type="presParOf" srcId="{5CD4AC10-0B9B-446A-9388-FD278B1A5746}" destId="{00C15641-B3EE-46EA-B055-1ADF8FB42783}" srcOrd="12" destOrd="0" presId="urn:microsoft.com/office/officeart/2005/8/layout/radial6#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4" loCatId="cycle" qsTypeId="urn:microsoft.com/office/officeart/2005/8/quickstyle/simple4#1" qsCatId="simple" csTypeId="urn:microsoft.com/office/officeart/2005/8/colors/colorful1#4" csCatId="colorful"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F7C1D020-A6A5-42FD-8769-BAFE4AF06E30}" type="presOf" srcId="{2EDF7A7E-5EEB-4E3B-9128-BBDC03DCF27A}" destId="{C0BCF126-416B-4B28-9CAE-A8128E4A4C68}" srcOrd="0" destOrd="0" presId="urn:microsoft.com/office/officeart/2005/8/layout/radial6#4"/>
    <dgm:cxn modelId="{01F24EE7-05B9-4667-80CF-484FBE11EEF3}" type="presOf" srcId="{69E99791-22A5-44AE-8DB7-BF614D366F67}" destId="{1FC6F0D4-1A78-47E8-9F4C-DCFA319A5000}" srcOrd="0" destOrd="0" presId="urn:microsoft.com/office/officeart/2005/8/layout/radial6#4"/>
    <dgm:cxn modelId="{7D6A273C-EB95-4FCA-9491-93B6AB5F7439}" type="presOf" srcId="{1D6A93C8-8EE0-42CD-B23E-0E451D7842B4}" destId="{73B02D4D-9627-445E-AB7C-B578E042CA35}" srcOrd="0" destOrd="0" presId="urn:microsoft.com/office/officeart/2005/8/layout/radial6#4"/>
    <dgm:cxn modelId="{723DB1AE-0B9C-48C7-9FC3-2DFB8598BE48}" type="presOf" srcId="{2004F42E-085D-4AA9-B5B0-5784E6FAC980}" destId="{A18F8AB7-DD12-4193-9E8E-4E2CD905D9A9}" srcOrd="0" destOrd="0" presId="urn:microsoft.com/office/officeart/2005/8/layout/radial6#4"/>
    <dgm:cxn modelId="{4075BB03-205B-4572-93BB-F692712B8C17}" type="presOf" srcId="{0F34BB39-A311-4EC8-9054-03C7E60E64D3}" destId="{9B9E0D02-FC0C-4208-BAD5-1F69AA7E9FD1}" srcOrd="0" destOrd="0" presId="urn:microsoft.com/office/officeart/2005/8/layout/radial6#4"/>
    <dgm:cxn modelId="{8EF51657-1C1D-4B0D-8E5B-6E6585BC71B7}" type="presOf" srcId="{26106B10-FA9A-4E0D-B426-E50D92E525A7}" destId="{D60467AC-0267-4554-B81F-2992BB94D7FA}" srcOrd="0" destOrd="0" presId="urn:microsoft.com/office/officeart/2005/8/layout/radial6#4"/>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450B1082-51F0-467B-A09B-83648FDC6506}" type="presOf" srcId="{1DC25133-7994-4A75-971B-727B54FA8D01}" destId="{5CD4AC10-0B9B-446A-9388-FD278B1A5746}" srcOrd="0" destOrd="0" presId="urn:microsoft.com/office/officeart/2005/8/layout/radial6#4"/>
    <dgm:cxn modelId="{094574B9-F6AA-4236-9939-56E935859CC3}" type="presOf" srcId="{5CC73220-1D1A-49E3-A900-8B87F8B56203}" destId="{375367E4-F48A-4D59-954B-B7C1045E1EC1}" srcOrd="0" destOrd="0" presId="urn:microsoft.com/office/officeart/2005/8/layout/radial6#4"/>
    <dgm:cxn modelId="{E0FF8D09-357D-4F2D-A06C-BC423F517EB1}" srcId="{1D6A93C8-8EE0-42CD-B23E-0E451D7842B4}" destId="{69E99791-22A5-44AE-8DB7-BF614D366F67}" srcOrd="3" destOrd="0" parTransId="{21B01DEB-28E9-4701-90D2-F58A2F65EC76}" sibTransId="{AE3AE0CD-C9C0-421B-8F2D-FCB85BAA7FA2}"/>
    <dgm:cxn modelId="{CF372901-F618-4AD9-ADB5-FDED2182BB05}" type="presOf" srcId="{AE3AE0CD-C9C0-421B-8F2D-FCB85BAA7FA2}" destId="{00C15641-B3EE-46EA-B055-1ADF8FB42783}" srcOrd="0" destOrd="0" presId="urn:microsoft.com/office/officeart/2005/8/layout/radial6#4"/>
    <dgm:cxn modelId="{E90DAD52-B42B-434F-84F0-E46315ECF63D}" srcId="{1D6A93C8-8EE0-42CD-B23E-0E451D7842B4}" destId="{2EDF7A7E-5EEB-4E3B-9128-BBDC03DCF27A}" srcOrd="1" destOrd="0" parTransId="{9864A5E0-B51A-4C6C-B7D2-5EB042003C2A}" sibTransId="{26106B10-FA9A-4E0D-B426-E50D92E525A7}"/>
    <dgm:cxn modelId="{1CD4A123-6F26-481F-BB4B-697B02FA9D48}" srcId="{1D6A93C8-8EE0-42CD-B23E-0E451D7842B4}" destId="{5CC73220-1D1A-49E3-A900-8B87F8B56203}" srcOrd="0" destOrd="0" parTransId="{12122AE1-BA16-4ADA-B5BC-324C096CAF86}" sibTransId="{0F34BB39-A311-4EC8-9054-03C7E60E64D3}"/>
    <dgm:cxn modelId="{0484FA82-8A69-4F6C-92F0-FCC17E2129C7}" type="presOf" srcId="{5D59AD44-73F9-4514-B95B-925EC84C0607}" destId="{B01D48DC-5BF1-4B1D-83D9-185F888BF9B5}" srcOrd="0" destOrd="0" presId="urn:microsoft.com/office/officeart/2005/8/layout/radial6#4"/>
    <dgm:cxn modelId="{11FC58E5-1CB5-49A5-9484-801019E38FAC}" type="presParOf" srcId="{5CD4AC10-0B9B-446A-9388-FD278B1A5746}" destId="{73B02D4D-9627-445E-AB7C-B578E042CA35}" srcOrd="0" destOrd="0" presId="urn:microsoft.com/office/officeart/2005/8/layout/radial6#4"/>
    <dgm:cxn modelId="{E789D6A7-D98E-44AA-ADE5-AC3C9718C343}" type="presParOf" srcId="{5CD4AC10-0B9B-446A-9388-FD278B1A5746}" destId="{375367E4-F48A-4D59-954B-B7C1045E1EC1}" srcOrd="1" destOrd="0" presId="urn:microsoft.com/office/officeart/2005/8/layout/radial6#4"/>
    <dgm:cxn modelId="{B87C078B-75EE-49B0-AA2C-E4F6FF4594CE}" type="presParOf" srcId="{5CD4AC10-0B9B-446A-9388-FD278B1A5746}" destId="{29AD787D-21CB-4B14-8255-EE66B042BF0A}" srcOrd="2" destOrd="0" presId="urn:microsoft.com/office/officeart/2005/8/layout/radial6#4"/>
    <dgm:cxn modelId="{979AB35D-0961-4432-ADD1-4D0CB6D5864E}" type="presParOf" srcId="{5CD4AC10-0B9B-446A-9388-FD278B1A5746}" destId="{9B9E0D02-FC0C-4208-BAD5-1F69AA7E9FD1}" srcOrd="3" destOrd="0" presId="urn:microsoft.com/office/officeart/2005/8/layout/radial6#4"/>
    <dgm:cxn modelId="{1B67AEB7-3919-4D23-A94A-11E3D1D05D07}" type="presParOf" srcId="{5CD4AC10-0B9B-446A-9388-FD278B1A5746}" destId="{C0BCF126-416B-4B28-9CAE-A8128E4A4C68}" srcOrd="4" destOrd="0" presId="urn:microsoft.com/office/officeart/2005/8/layout/radial6#4"/>
    <dgm:cxn modelId="{6E53C0E1-D37F-43A6-B950-FFDF45EF88F8}" type="presParOf" srcId="{5CD4AC10-0B9B-446A-9388-FD278B1A5746}" destId="{69340990-52A3-4BE1-BF40-7C1577D8DE8F}" srcOrd="5" destOrd="0" presId="urn:microsoft.com/office/officeart/2005/8/layout/radial6#4"/>
    <dgm:cxn modelId="{5A3FB1A8-C9DD-4A16-9472-0E479BDF686E}" type="presParOf" srcId="{5CD4AC10-0B9B-446A-9388-FD278B1A5746}" destId="{D60467AC-0267-4554-B81F-2992BB94D7FA}" srcOrd="6" destOrd="0" presId="urn:microsoft.com/office/officeart/2005/8/layout/radial6#4"/>
    <dgm:cxn modelId="{49F02B83-A55A-40A1-A8AA-3B8709B5313E}" type="presParOf" srcId="{5CD4AC10-0B9B-446A-9388-FD278B1A5746}" destId="{A18F8AB7-DD12-4193-9E8E-4E2CD905D9A9}" srcOrd="7" destOrd="0" presId="urn:microsoft.com/office/officeart/2005/8/layout/radial6#4"/>
    <dgm:cxn modelId="{C3E4EBB4-F871-45EF-89D8-C24E885FE067}" type="presParOf" srcId="{5CD4AC10-0B9B-446A-9388-FD278B1A5746}" destId="{0CB493F6-4EC6-46F1-907E-64E1EA931D3B}" srcOrd="8" destOrd="0" presId="urn:microsoft.com/office/officeart/2005/8/layout/radial6#4"/>
    <dgm:cxn modelId="{B900A2BE-F39C-40A6-9BE0-668B603F01BB}" type="presParOf" srcId="{5CD4AC10-0B9B-446A-9388-FD278B1A5746}" destId="{B01D48DC-5BF1-4B1D-83D9-185F888BF9B5}" srcOrd="9" destOrd="0" presId="urn:microsoft.com/office/officeart/2005/8/layout/radial6#4"/>
    <dgm:cxn modelId="{5004F24C-C79D-4196-9BA3-74009C14D658}" type="presParOf" srcId="{5CD4AC10-0B9B-446A-9388-FD278B1A5746}" destId="{1FC6F0D4-1A78-47E8-9F4C-DCFA319A5000}" srcOrd="10" destOrd="0" presId="urn:microsoft.com/office/officeart/2005/8/layout/radial6#4"/>
    <dgm:cxn modelId="{488FB77E-8454-4E24-BFD3-EC4AD8409D66}" type="presParOf" srcId="{5CD4AC10-0B9B-446A-9388-FD278B1A5746}" destId="{73EE2DFC-7302-4070-A7B7-16D27EC8A8DB}" srcOrd="11" destOrd="0" presId="urn:microsoft.com/office/officeart/2005/8/layout/radial6#4"/>
    <dgm:cxn modelId="{AE23C0AC-2A5A-458C-8D69-AD47A7671839}" type="presParOf" srcId="{5CD4AC10-0B9B-446A-9388-FD278B1A5746}" destId="{00C15641-B3EE-46EA-B055-1ADF8FB42783}" srcOrd="12" destOrd="0" presId="urn:microsoft.com/office/officeart/2005/8/layout/radial6#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1" minVer="12.0">
  <dgm:title val=""/>
  <dgm:desc val=""/>
  <dgm:catLst>
    <dgm:cat type="list" pri="4000"/>
  </dgm:catLst>
  <dgm:sampData>
    <dgm:dataModel>
      <dgm:ptLst>
        <dgm:pt modelId="0" type="doc">
          <dgm:prSet phldr="1"/>
        </dgm:pt>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100"/>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2"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constrLst/>
        <dgm:ruleLst/>
        <dgm:layoutNode name="parentLeftMargin">
          <dgm:alg type="sp"/>
          <dgm:shape xmlns:r="http://schemas.openxmlformats.org/officeDocument/2006/relationships" type="rect" r:blip="" hideGeom="1">
            <dgm:adjLst/>
          </dgm:shape>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presOf/>
        <dgm:constrLst/>
        <dgm:ruleLst/>
      </dgm:layoutNode>
      <dgm:layoutNode name="childText" styleLbl="align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presOf/>
          <dgm:shape xmlns:r="http://schemas.openxmlformats.org/officeDocument/2006/relationships" r:blip="">
            <dgm:adjLst/>
          </dgm:shape>
          <dgm:constr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2" minVer="12.0">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h" for="des" ptType="node" op="equ"/>
      <dgm:constr type="primFontSz" for="des" forName="txOne" val="100"/>
      <dgm:constr type="primFontSz" for="des" forName="txTwo" val="100"/>
      <dgm:constr type="primFontSz" for="des" forName="txTwo" refType="primFontSz" refFor="des" refForName="txOne" op="lte"/>
      <dgm:constr type="primFontSz" for="des" forName="txThree" val="100"/>
      <dgm:constr type="primFontSz" for="des" forName="txThree" refType="primFontSz" refFor="des" refForName="txOne" op="lte"/>
      <dgm:constr type="primFontSz" for="des" forName="txThree" refType="primFontSz" refFor="des" refForName="txTwo" op="lte"/>
      <dgm:constr type="primFontSz" for="des" forName="txFour" val="100"/>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forEach name="Name4" axis="ch" ptType="node">
      <dgm:layoutNode name="vertOne">
        <dgm:alg type="lin">
          <dgm:param type="linDir" val="fromT"/>
        </dgm:alg>
        <dgm:shape xmlns:r="http://schemas.openxmlformats.org/officeDocument/2006/relationships" r:blip="">
          <dgm:adjLst/>
        </dgm:shape>
        <dgm:presOf/>
        <dgm:constrLst>
          <dgm:constr type="w" for="ch" forName="horzOne" refType="w"/>
          <dgm:constr type="w" for="ch" forName="txOne" refType="w" refFor="ch" refForName="horzOne" op="equ"/>
          <dgm:constr type="h" for="ch" forName="txOne" refType="w" refFor="ch" refForName="txOne" fact="0.56"/>
          <dgm:constr type="userH" for="des" ptType="node" refType="h" refFor="ch" refForName="txOne" op="equ"/>
        </dgm:constrLst>
        <dgm:layoutNode name="txOne" styleLbl="node0">
          <dgm:varLst>
            <dgm:chPref val="3"/>
          </dgm:varLst>
          <dgm:alg type="tx"/>
          <dgm:shape xmlns:r="http://schemas.openxmlformats.org/officeDocument/2006/relationships" type="roundRect" r:blip="">
            <dgm:adjLst>
              <dgm:adj idx="1" val="0.1"/>
            </dgm:adjLst>
          </dgm:shape>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One">
          <dgm:alg type="sp"/>
          <dgm:shape xmlns:r="http://schemas.openxmlformats.org/officeDocument/2006/relationships" r:blip="">
            <dgm:adjLst/>
          </dgm:shape>
          <dgm:presOf/>
          <dgm:constrLst/>
        </dgm:layoutNode>
        <dgm:layoutNode name="horzOne">
          <dgm:choose name="Name5">
            <dgm:if name="Name6" func="var" arg="dir" op="equ" val="norm">
              <dgm:alg type="lin">
                <dgm:param type="linDir" val="fromL"/>
                <dgm:param type="nodeVertAlign" val="t"/>
              </dgm:alg>
            </dgm:if>
            <dgm:else name="Name7">
              <dgm:alg type="lin">
                <dgm:param type="linDir" val="fromR"/>
                <dgm:param type="nodeVertAlign" val="t"/>
              </dgm:alg>
            </dgm:else>
          </dgm:choose>
          <dgm:shape xmlns:r="http://schemas.openxmlformats.org/officeDocument/2006/relationships" r:blip="">
            <dgm:adjLst/>
          </dgm:shape>
          <dgm:presOf/>
          <dgm:constrLst>
            <dgm:constr type="w" for="ch" forName="vertTwo" refType="w"/>
          </dgm:constrLst>
          <dgm:forEach name="Name8" axis="ch" ptType="node">
            <dgm:layoutNode name="vertTwo">
              <dgm:alg type="lin">
                <dgm:param type="linDir" val="fromT"/>
              </dgm:alg>
              <dgm:shape xmlns:r="http://schemas.openxmlformats.org/officeDocument/2006/relationships" r:blip="">
                <dgm:adjLst/>
              </dgm:shape>
              <dgm:presOf/>
              <dgm:constrLst>
                <dgm:constr type="w" for="ch" forName="horzTwo" refType="w"/>
                <dgm:constr type="w" for="ch" forName="txTwo" refType="w" refFor="ch" refForName="horzTwo" op="equ"/>
              </dgm:constrLst>
              <dgm:layoutNode name="txTwo">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wo">
                <dgm:alg type="sp"/>
                <dgm:shape xmlns:r="http://schemas.openxmlformats.org/officeDocument/2006/relationships" r:blip="">
                  <dgm:adjLst/>
                </dgm:shape>
                <dgm:presOf/>
                <dgm:constrLst/>
              </dgm:layoutNode>
              <dgm:layoutNode name="horzTwo">
                <dgm:choose name="Name9">
                  <dgm:if name="Name10" func="var" arg="dir" op="equ" val="norm">
                    <dgm:alg type="lin">
                      <dgm:param type="linDir" val="fromL"/>
                      <dgm:param type="nodeVertAlign" val="t"/>
                    </dgm:alg>
                  </dgm:if>
                  <dgm:else name="Name11">
                    <dgm:alg type="lin">
                      <dgm:param type="linDir" val="fromR"/>
                      <dgm:param type="nodeVertAlign" val="t"/>
                    </dgm:alg>
                  </dgm:else>
                </dgm:choose>
                <dgm:shape xmlns:r="http://schemas.openxmlformats.org/officeDocument/2006/relationships" r:blip="">
                  <dgm:adjLst/>
                </dgm:shape>
                <dgm:presOf/>
                <dgm:constrLst>
                  <dgm:constr type="w" for="ch" forName="vertThree" refType="w"/>
                </dgm:constrLst>
                <dgm:forEach name="Name12" axis="ch" ptType="node">
                  <dgm:layoutNode name="vertThree">
                    <dgm:alg type="lin">
                      <dgm:param type="linDir" val="fromT"/>
                    </dgm:alg>
                    <dgm:shape xmlns:r="http://schemas.openxmlformats.org/officeDocument/2006/relationships" r:blip="">
                      <dgm:adjLst/>
                    </dgm:shape>
                    <dgm:presOf/>
                    <dgm:constrLst>
                      <dgm:constr type="w" for="ch" forName="horzThree" refType="w"/>
                      <dgm:constr type="w" for="ch" forName="txThree" refType="w" refFor="ch" refForName="horzThree" op="equ"/>
                    </dgm:constrLst>
                    <dgm:layoutNode name="txThree">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hree">
                      <dgm:alg type="sp"/>
                      <dgm:shape xmlns:r="http://schemas.openxmlformats.org/officeDocument/2006/relationships" r:blip="">
                        <dgm:adjLst/>
                      </dgm:shape>
                      <dgm:presOf/>
                      <dgm:constrLst/>
                    </dgm:layoutNode>
                    <dgm:layoutNode name="horzThree">
                      <dgm:choose name="Name13">
                        <dgm:if name="Name14" func="var" arg="dir" op="equ" val="norm">
                          <dgm:alg type="lin">
                            <dgm:param type="linDir" val="fromL"/>
                            <dgm:param type="nodeVertAlign" val="t"/>
                          </dgm:alg>
                        </dgm:if>
                        <dgm:else name="Name15">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horzFour" refType="w" op="equ"/>
                            <dgm:constr type="w" for="ch" forName="txFour" refType="w" refFor="ch" refForName="horzFour" op="equ"/>
                          </dgm:constrLst>
                          <dgm:layoutNode name="txFour">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Four">
                            <dgm:alg type="sp"/>
                            <dgm:shape xmlns:r="http://schemas.openxmlformats.org/officeDocument/2006/relationships" r:blip="">
                              <dgm:adjLst/>
                            </dgm:shape>
                            <dgm:presOf/>
                            <dgm:constrLst/>
                          </dgm:layoutNode>
                          <dgm:layoutNode name="horzFour">
                            <dgm:choose name="Name16">
                              <dgm:if name="Name17" func="var" arg="dir" op="equ" val="norm">
                                <dgm:alg type="lin">
                                  <dgm:param type="linDir" val="fromL"/>
                                  <dgm:param type="nodeVertAlign" val="t"/>
                                </dgm:alg>
                              </dgm:if>
                              <dgm:else name="Name18">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Name19" ref="repeat"/>
                          </dgm:layoutNode>
                        </dgm:layoutNode>
                        <dgm:choose name="Name20">
                          <dgm:if name="Name21" axis="self" ptType="node" func="revPos" op="gte" val="2">
                            <dgm:forEach name="Name22" axis="followSib" ptType="sibTrans" cnt="1">
                              <dgm:layoutNode name="sibSpaceFour">
                                <dgm:alg type="sp"/>
                                <dgm:shape xmlns:r="http://schemas.openxmlformats.org/officeDocument/2006/relationships" r:blip="">
                                  <dgm:adjLst/>
                                </dgm:shape>
                                <dgm:presOf/>
                                <dgm:constrLst>
                                  <dgm:constr type="w" val="15"/>
                                </dgm:constrLst>
                              </dgm:layoutNode>
                            </dgm:forEach>
                          </dgm:if>
                          <dgm:else name="Name23"/>
                        </dgm:choose>
                      </dgm:forEach>
                    </dgm:layoutNode>
                  </dgm:layoutNode>
                  <dgm:choose name="Name24">
                    <dgm:if name="Name25" axis="self" ptType="node" func="revPos" op="gte" val="2">
                      <dgm:forEach name="Name26" axis="followSib" ptType="sibTrans" cnt="1">
                        <dgm:layoutNode name="sibSpaceThree">
                          <dgm:alg type="sp"/>
                          <dgm:shape xmlns:r="http://schemas.openxmlformats.org/officeDocument/2006/relationships" r:blip="">
                            <dgm:adjLst/>
                          </dgm:shape>
                          <dgm:presOf/>
                          <dgm:constrLst>
                            <dgm:constr type="w" val="15"/>
                          </dgm:constrLst>
                        </dgm:layoutNode>
                      </dgm:forEach>
                    </dgm:if>
                    <dgm:else name="Name27"/>
                  </dgm:choose>
                </dgm:forEach>
              </dgm:layoutNode>
            </dgm:layoutNode>
            <dgm:choose name="Name28">
              <dgm:if name="Name29" axis="self" ptType="node" func="revPos" op="gte" val="2">
                <dgm:forEach name="Name30" axis="followSib" ptType="sibTrans" cnt="1">
                  <dgm:layoutNode name="sibSpaceTwo">
                    <dgm:alg type="sp"/>
                    <dgm:shape xmlns:r="http://schemas.openxmlformats.org/officeDocument/2006/relationships" r:blip="">
                      <dgm:adjLst/>
                    </dgm:shape>
                    <dgm:presOf/>
                    <dgm:constrLst>
                      <dgm:constr type="w" val="15"/>
                    </dgm:constrLst>
                  </dgm:layoutNode>
                </dgm:forEach>
              </dgm:if>
              <dgm:else name="Name31"/>
            </dgm:choose>
          </dgm:forEach>
        </dgm:layoutNode>
      </dgm:layoutNode>
      <dgm:choose name="Name32">
        <dgm:if name="Name33" axis="self" ptType="node" func="revPos" op="gte" val="2">
          <dgm:forEach name="Name34" axis="followSib" ptType="sibTrans" cnt="1">
            <dgm:layoutNode name="sibSpaceOne">
              <dgm:alg type="sp"/>
              <dgm:shape xmlns:r="http://schemas.openxmlformats.org/officeDocument/2006/relationships" r:blip="">
                <dgm:adjLst/>
              </dgm:shape>
              <dgm:presOf/>
              <dgm:constrLst>
                <dgm:constr type="w" val="15"/>
              </dgm:constrLst>
            </dgm:layoutNode>
          </dgm:forEach>
        </dgm:if>
        <dgm:else name="Name35"/>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5.xml><?xml version="1.0" encoding="utf-8"?>
<dgm:layoutDef xmlns:dgm="http://schemas.openxmlformats.org/drawingml/2006/diagram" xmlns:a="http://schemas.openxmlformats.org/drawingml/2006/main" uniqueId="urn:microsoft.com/office/officeart/2005/8/layout/radial6#2"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3"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4"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1">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1">
  <dgm:title val="3-D Style 5"/>
  <dgm:desc val="3-D Style 5"/>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1">
  <dgm:title val="Simple 3"/>
  <dgm:desc val="Simple 3"/>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1">
  <dgm:title val="Simple 4"/>
  <dgm:desc val="Simple 4"/>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fr-FR" sz="1200"/>
            </a:lvl1pPr>
            <a:extLst/>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fr-FR" sz="1200"/>
            </a:lvl1pPr>
            <a:extLst/>
          </a:lstStyle>
          <a:p>
            <a:fld id="{C238408C-6839-46EE-8131-EDA75C487F2E}" type="datetimeFigureOut">
              <a:pPr/>
              <a:t>03/11/2013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fr-FR"/>
              <a:t>Cliquez pour modifier les styles du texte du masque</a:t>
            </a:r>
          </a:p>
          <a:p>
            <a:pPr lvl="1"/>
            <a:r>
              <a:rPr lang="fr-FR"/>
              <a:t>Niveau 2</a:t>
            </a:r>
          </a:p>
          <a:p>
            <a:pPr lvl="2"/>
            <a:r>
              <a:rPr lang="fr-FR"/>
              <a:t>Niveau 3</a:t>
            </a:r>
          </a:p>
          <a:p>
            <a:pPr lvl="3"/>
            <a:r>
              <a:rPr lang="fr-FR"/>
              <a:t>Niveau 4</a:t>
            </a:r>
          </a:p>
          <a:p>
            <a:pPr lvl="4"/>
            <a:r>
              <a:rPr lang="fr-FR"/>
              <a:t>Niveau 5</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fr-FR" sz="1200"/>
            </a:lvl1pPr>
            <a:extLst/>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fr-FR" sz="1200"/>
            </a:lvl1pPr>
            <a:extLst/>
          </a:lstStyle>
          <a:p>
            <a:fld id="{87D77045-401A-4D5E-BFE3-54C21A8A6634}" type="slidenum">
              <a:pPr/>
              <a:t>‹N°›</a:t>
            </a:fld>
            <a:endParaRPr lang="fr-FR"/>
          </a:p>
        </p:txBody>
      </p:sp>
    </p:spTree>
    <p:extLst>
      <p:ext uri="{BB962C8B-B14F-4D97-AF65-F5344CB8AC3E}">
        <p14:creationId xmlns:p14="http://schemas.microsoft.com/office/powerpoint/2010/main" val="518965012"/>
      </p:ext>
    </p:extLst>
  </p:cSld>
  <p:clrMap bg1="lt1" tx1="dk1" bg2="lt2" tx2="dk2" accent1="accent1" accent2="accent2" accent3="accent3" accent4="accent4" accent5="accent5" accent6="accent6" hlink="hlink" folHlink="folHlink"/>
  <p:notesStyle>
    <a:lvl1pPr marL="0" algn="l" rtl="0" latinLnBrk="0">
      <a:defRPr lang="fr-FR" sz="1200" kern="1200">
        <a:solidFill>
          <a:schemeClr val="tx1"/>
        </a:solidFill>
        <a:latin typeface="+mn-lt"/>
        <a:ea typeface="+mn-ea"/>
        <a:cs typeface="+mn-cs"/>
      </a:defRPr>
    </a:lvl1pPr>
    <a:lvl2pPr marL="457200" algn="l" rtl="0">
      <a:defRPr lang="fr-FR" sz="1200" kern="1200">
        <a:solidFill>
          <a:schemeClr val="tx1"/>
        </a:solidFill>
        <a:latin typeface="+mn-lt"/>
        <a:ea typeface="+mn-ea"/>
        <a:cs typeface="+mn-cs"/>
      </a:defRPr>
    </a:lvl2pPr>
    <a:lvl3pPr marL="914400" algn="l" rtl="0">
      <a:defRPr lang="fr-FR" sz="1200" kern="1200">
        <a:solidFill>
          <a:schemeClr val="tx1"/>
        </a:solidFill>
        <a:latin typeface="+mn-lt"/>
        <a:ea typeface="+mn-ea"/>
        <a:cs typeface="+mn-cs"/>
      </a:defRPr>
    </a:lvl3pPr>
    <a:lvl4pPr marL="1371600" algn="l" rtl="0">
      <a:defRPr lang="fr-FR" sz="1200" kern="1200">
        <a:solidFill>
          <a:schemeClr val="tx1"/>
        </a:solidFill>
        <a:latin typeface="+mn-lt"/>
        <a:ea typeface="+mn-ea"/>
        <a:cs typeface="+mn-cs"/>
      </a:defRPr>
    </a:lvl4pPr>
    <a:lvl5pPr marL="1828800" algn="l" rtl="0">
      <a:defRPr lang="fr-FR" sz="1200" kern="1200">
        <a:solidFill>
          <a:schemeClr val="tx1"/>
        </a:solidFill>
        <a:latin typeface="+mn-lt"/>
        <a:ea typeface="+mn-ea"/>
        <a:cs typeface="+mn-cs"/>
      </a:defRPr>
    </a:lvl5pPr>
    <a:lvl6pPr marL="2286000" algn="l" rtl="0">
      <a:defRPr lang="fr-FR" sz="1200" kern="1200">
        <a:solidFill>
          <a:schemeClr val="tx1"/>
        </a:solidFill>
        <a:latin typeface="+mn-lt"/>
        <a:ea typeface="+mn-ea"/>
        <a:cs typeface="+mn-cs"/>
      </a:defRPr>
    </a:lvl6pPr>
    <a:lvl7pPr marL="2743200" algn="l" rtl="0">
      <a:defRPr lang="fr-FR" sz="1200" kern="1200">
        <a:solidFill>
          <a:schemeClr val="tx1"/>
        </a:solidFill>
        <a:latin typeface="+mn-lt"/>
        <a:ea typeface="+mn-ea"/>
        <a:cs typeface="+mn-cs"/>
      </a:defRPr>
    </a:lvl7pPr>
    <a:lvl8pPr marL="3200400" algn="l" rtl="0">
      <a:defRPr lang="fr-FR" sz="1200" kern="1200">
        <a:solidFill>
          <a:schemeClr val="tx1"/>
        </a:solidFill>
        <a:latin typeface="+mn-lt"/>
        <a:ea typeface="+mn-ea"/>
        <a:cs typeface="+mn-cs"/>
      </a:defRPr>
    </a:lvl8pPr>
    <a:lvl9pPr marL="3657600" algn="l" rtl="0">
      <a:defRPr lang="fr-F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a:t>
            </a:fld>
            <a:endParaRPr lang="fr-FR"/>
          </a:p>
        </p:txBody>
      </p:sp>
    </p:spTree>
    <p:extLst>
      <p:ext uri="{BB962C8B-B14F-4D97-AF65-F5344CB8AC3E}">
        <p14:creationId xmlns:p14="http://schemas.microsoft.com/office/powerpoint/2010/main" val="1759851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10</a:t>
            </a:fld>
            <a:endParaRPr lang="fr-FR"/>
          </a:p>
        </p:txBody>
      </p:sp>
    </p:spTree>
    <p:extLst>
      <p:ext uri="{BB962C8B-B14F-4D97-AF65-F5344CB8AC3E}">
        <p14:creationId xmlns:p14="http://schemas.microsoft.com/office/powerpoint/2010/main" val="652129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11</a:t>
            </a:fld>
            <a:endParaRPr lang="fr-FR"/>
          </a:p>
        </p:txBody>
      </p:sp>
    </p:spTree>
    <p:extLst>
      <p:ext uri="{BB962C8B-B14F-4D97-AF65-F5344CB8AC3E}">
        <p14:creationId xmlns:p14="http://schemas.microsoft.com/office/powerpoint/2010/main" val="3143687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12</a:t>
            </a:fld>
            <a:endParaRPr lang="fr-FR"/>
          </a:p>
        </p:txBody>
      </p:sp>
    </p:spTree>
    <p:extLst>
      <p:ext uri="{BB962C8B-B14F-4D97-AF65-F5344CB8AC3E}">
        <p14:creationId xmlns:p14="http://schemas.microsoft.com/office/powerpoint/2010/main" val="185970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13</a:t>
            </a:fld>
            <a:endParaRPr lang="fr-FR"/>
          </a:p>
        </p:txBody>
      </p:sp>
    </p:spTree>
    <p:extLst>
      <p:ext uri="{BB962C8B-B14F-4D97-AF65-F5344CB8AC3E}">
        <p14:creationId xmlns:p14="http://schemas.microsoft.com/office/powerpoint/2010/main" val="1392660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14</a:t>
            </a:fld>
            <a:endParaRPr lang="fr-FR"/>
          </a:p>
        </p:txBody>
      </p:sp>
    </p:spTree>
    <p:extLst>
      <p:ext uri="{BB962C8B-B14F-4D97-AF65-F5344CB8AC3E}">
        <p14:creationId xmlns:p14="http://schemas.microsoft.com/office/powerpoint/2010/main" val="777061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15</a:t>
            </a:fld>
            <a:endParaRPr lang="fr-FR"/>
          </a:p>
        </p:txBody>
      </p:sp>
    </p:spTree>
    <p:extLst>
      <p:ext uri="{BB962C8B-B14F-4D97-AF65-F5344CB8AC3E}">
        <p14:creationId xmlns:p14="http://schemas.microsoft.com/office/powerpoint/2010/main" val="4019093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16</a:t>
            </a:fld>
            <a:endParaRPr lang="fr-FR"/>
          </a:p>
        </p:txBody>
      </p:sp>
    </p:spTree>
    <p:extLst>
      <p:ext uri="{BB962C8B-B14F-4D97-AF65-F5344CB8AC3E}">
        <p14:creationId xmlns:p14="http://schemas.microsoft.com/office/powerpoint/2010/main" val="301389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17</a:t>
            </a:fld>
            <a:endParaRPr lang="fr-FR"/>
          </a:p>
        </p:txBody>
      </p:sp>
    </p:spTree>
    <p:extLst>
      <p:ext uri="{BB962C8B-B14F-4D97-AF65-F5344CB8AC3E}">
        <p14:creationId xmlns:p14="http://schemas.microsoft.com/office/powerpoint/2010/main" val="1675521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18</a:t>
            </a:fld>
            <a:endParaRPr lang="fr-FR"/>
          </a:p>
        </p:txBody>
      </p:sp>
    </p:spTree>
    <p:extLst>
      <p:ext uri="{BB962C8B-B14F-4D97-AF65-F5344CB8AC3E}">
        <p14:creationId xmlns:p14="http://schemas.microsoft.com/office/powerpoint/2010/main" val="984390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2</a:t>
            </a:fld>
            <a:endParaRPr lang="fr-FR"/>
          </a:p>
        </p:txBody>
      </p:sp>
    </p:spTree>
    <p:extLst>
      <p:ext uri="{BB962C8B-B14F-4D97-AF65-F5344CB8AC3E}">
        <p14:creationId xmlns:p14="http://schemas.microsoft.com/office/powerpoint/2010/main" val="2415845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3</a:t>
            </a:fld>
            <a:endParaRPr lang="fr-FR"/>
          </a:p>
        </p:txBody>
      </p:sp>
    </p:spTree>
    <p:extLst>
      <p:ext uri="{BB962C8B-B14F-4D97-AF65-F5344CB8AC3E}">
        <p14:creationId xmlns:p14="http://schemas.microsoft.com/office/powerpoint/2010/main" val="265114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4</a:t>
            </a:fld>
            <a:endParaRPr lang="fr-FR"/>
          </a:p>
        </p:txBody>
      </p:sp>
    </p:spTree>
    <p:extLst>
      <p:ext uri="{BB962C8B-B14F-4D97-AF65-F5344CB8AC3E}">
        <p14:creationId xmlns:p14="http://schemas.microsoft.com/office/powerpoint/2010/main" val="872043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5</a:t>
            </a:fld>
            <a:endParaRPr lang="fr-FR"/>
          </a:p>
        </p:txBody>
      </p:sp>
    </p:spTree>
    <p:extLst>
      <p:ext uri="{BB962C8B-B14F-4D97-AF65-F5344CB8AC3E}">
        <p14:creationId xmlns:p14="http://schemas.microsoft.com/office/powerpoint/2010/main" val="837449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6</a:t>
            </a:fld>
            <a:endParaRPr lang="fr-FR"/>
          </a:p>
        </p:txBody>
      </p:sp>
    </p:spTree>
    <p:extLst>
      <p:ext uri="{BB962C8B-B14F-4D97-AF65-F5344CB8AC3E}">
        <p14:creationId xmlns:p14="http://schemas.microsoft.com/office/powerpoint/2010/main" val="934395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7</a:t>
            </a:fld>
            <a:endParaRPr lang="fr-FR"/>
          </a:p>
        </p:txBody>
      </p:sp>
    </p:spTree>
    <p:extLst>
      <p:ext uri="{BB962C8B-B14F-4D97-AF65-F5344CB8AC3E}">
        <p14:creationId xmlns:p14="http://schemas.microsoft.com/office/powerpoint/2010/main" val="160282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8</a:t>
            </a:fld>
            <a:endParaRPr lang="fr-FR"/>
          </a:p>
        </p:txBody>
      </p:sp>
    </p:spTree>
    <p:extLst>
      <p:ext uri="{BB962C8B-B14F-4D97-AF65-F5344CB8AC3E}">
        <p14:creationId xmlns:p14="http://schemas.microsoft.com/office/powerpoint/2010/main" val="3145015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lang="fr-FR" smtClean="0"/>
              <a:pPr/>
              <a:t>9</a:t>
            </a:fld>
            <a:endParaRPr lang="fr-FR"/>
          </a:p>
        </p:txBody>
      </p:sp>
    </p:spTree>
    <p:extLst>
      <p:ext uri="{BB962C8B-B14F-4D97-AF65-F5344CB8AC3E}">
        <p14:creationId xmlns:p14="http://schemas.microsoft.com/office/powerpoint/2010/main" val="1445029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fr-FR"/>
          </a:p>
        </p:txBody>
      </p:sp>
      <p:sp>
        <p:nvSpPr>
          <p:cNvPr id="28" name="Shape 27"/>
          <p:cNvSpPr>
            <a:spLocks noGrp="1"/>
          </p:cNvSpPr>
          <p:nvPr>
            <p:ph type="dt" sz="half" idx="10"/>
          </p:nvPr>
        </p:nvSpPr>
        <p:spPr>
          <a:xfrm>
            <a:off x="6477000" y="6416675"/>
            <a:ext cx="2133600" cy="365125"/>
          </a:xfrm>
        </p:spPr>
        <p:txBody>
          <a:bodyPr/>
          <a:lstStyle>
            <a:extLst/>
          </a:lstStyle>
          <a:p>
            <a:r>
              <a:rPr lang="fr-FR" smtClean="0"/>
              <a:t>Année 2013</a:t>
            </a:r>
            <a:endParaRPr lang="fr-FR"/>
          </a:p>
        </p:txBody>
      </p:sp>
      <p:sp>
        <p:nvSpPr>
          <p:cNvPr id="17" name="Shape 16"/>
          <p:cNvSpPr>
            <a:spLocks noGrp="1"/>
          </p:cNvSpPr>
          <p:nvPr>
            <p:ph type="ftr" sz="quarter" idx="11"/>
          </p:nvPr>
        </p:nvSpPr>
        <p:spPr>
          <a:xfrm>
            <a:off x="914400" y="6416675"/>
            <a:ext cx="5562600" cy="365125"/>
          </a:xfrm>
        </p:spPr>
        <p:txBody>
          <a:bodyPr/>
          <a:lstStyle>
            <a:extLst/>
          </a:lstStyle>
          <a:p>
            <a:r>
              <a:rPr lang="fr-FR" smtClean="0"/>
              <a:t>Janis Joplin</a:t>
            </a:r>
            <a:endParaRPr lang="fr-FR"/>
          </a:p>
        </p:txBody>
      </p:sp>
      <p:sp>
        <p:nvSpPr>
          <p:cNvPr id="29" name="Shape 28"/>
          <p:cNvSpPr>
            <a:spLocks noGrp="1"/>
          </p:cNvSpPr>
          <p:nvPr>
            <p:ph type="sldNum" sz="quarter" idx="12"/>
          </p:nvPr>
        </p:nvSpPr>
        <p:spPr>
          <a:xfrm>
            <a:off x="8610600" y="6416675"/>
            <a:ext cx="457200" cy="365125"/>
          </a:xfrm>
        </p:spPr>
        <p:txBody>
          <a:bodyPr/>
          <a:lstStyle>
            <a:extLst/>
          </a:lstStyle>
          <a:p>
            <a:fld id="{72AC53DF-4216-466D-99A7-94400E6C2A25}" type="slidenum">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8" name="Shape 7"/>
          <p:cNvSpPr>
            <a:spLocks noGrp="1"/>
          </p:cNvSpPr>
          <p:nvPr>
            <p:ph type="ctrTitle"/>
          </p:nvPr>
        </p:nvSpPr>
        <p:spPr>
          <a:xfrm>
            <a:off x="533400" y="464504"/>
            <a:ext cx="8153400" cy="774192"/>
          </a:xfrm>
        </p:spPr>
        <p:txBody>
          <a:bodyPr/>
          <a:lstStyle>
            <a:lvl1pPr marR="9144" algn="r" latinLnBrk="0">
              <a:defRPr lang="fr-FR" sz="3800"/>
            </a:lvl1pPr>
            <a:extLst/>
          </a:lstStyle>
          <a:p>
            <a:r>
              <a:rPr lang="fr-FR" smtClean="0"/>
              <a:t>Modifiez le style du titre</a:t>
            </a:r>
            <a:endParaRPr lang="fr-FR"/>
          </a:p>
        </p:txBody>
      </p:sp>
      <p:sp>
        <p:nvSpPr>
          <p:cNvPr id="9" name="Shape 8"/>
          <p:cNvSpPr>
            <a:spLocks noGrp="1"/>
          </p:cNvSpPr>
          <p:nvPr>
            <p:ph type="subTitle" idx="1"/>
          </p:nvPr>
        </p:nvSpPr>
        <p:spPr>
          <a:xfrm>
            <a:off x="4838381" y="1371600"/>
            <a:ext cx="3848419" cy="457200"/>
          </a:xfrm>
        </p:spPr>
        <p:txBody>
          <a:bodyPr tIns="0"/>
          <a:lstStyle>
            <a:lvl1pPr marL="0" indent="0" algn="r" latinLnBrk="0">
              <a:spcBef>
                <a:spcPts val="0"/>
              </a:spcBef>
              <a:buNone/>
              <a:defRPr lang="fr-F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fr-FR" smtClean="0"/>
              <a:t>Modifiez le style des sous-titres du masque</a:t>
            </a:r>
            <a:endParaRPr lang="fr-FR"/>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extLst/>
          </a:lstStyle>
          <a:p>
            <a:r>
              <a:rPr lang="fr-FR" smtClean="0"/>
              <a:t>Modifiez le style du titre</a:t>
            </a:r>
            <a:endParaRPr lang="fr-FR"/>
          </a:p>
        </p:txBody>
      </p:sp>
      <p:sp>
        <p:nvSpPr>
          <p:cNvPr id="3" name="Shape 2"/>
          <p:cNvSpPr>
            <a:spLocks noGrp="1"/>
          </p:cNvSpPr>
          <p:nvPr>
            <p:ph idx="1"/>
          </p:nvPr>
        </p:nvSpPr>
        <p:spPr/>
        <p:txBody>
          <a:bodyPr/>
          <a:lstStyle>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Shape 3"/>
          <p:cNvSpPr>
            <a:spLocks noGrp="1"/>
          </p:cNvSpPr>
          <p:nvPr>
            <p:ph type="dt" sz="half" idx="10"/>
          </p:nvPr>
        </p:nvSpPr>
        <p:spPr/>
        <p:txBody>
          <a:bodyPr/>
          <a:lstStyle>
            <a:extLst/>
          </a:lstStyle>
          <a:p>
            <a:r>
              <a:rPr lang="fr-FR" smtClean="0"/>
              <a:t>Année 2013</a:t>
            </a:r>
            <a:endParaRPr lang="fr-FR"/>
          </a:p>
        </p:txBody>
      </p:sp>
      <p:sp>
        <p:nvSpPr>
          <p:cNvPr id="5" name="Shape 4"/>
          <p:cNvSpPr>
            <a:spLocks noGrp="1"/>
          </p:cNvSpPr>
          <p:nvPr>
            <p:ph type="ftr" sz="quarter" idx="11"/>
          </p:nvPr>
        </p:nvSpPr>
        <p:spPr/>
        <p:txBody>
          <a:bodyPr/>
          <a:lstStyle>
            <a:extLst/>
          </a:lstStyle>
          <a:p>
            <a:r>
              <a:rPr lang="fr-FR" smtClean="0"/>
              <a:t>Janis Joplin</a:t>
            </a:r>
            <a:endParaRPr lang="fr-FR"/>
          </a:p>
        </p:txBody>
      </p:sp>
      <p:sp>
        <p:nvSpPr>
          <p:cNvPr id="6" name="Shape 5"/>
          <p:cNvSpPr>
            <a:spLocks noGrp="1"/>
          </p:cNvSpPr>
          <p:nvPr>
            <p:ph type="sldNum" sz="quarter" idx="12"/>
          </p:nvPr>
        </p:nvSpPr>
        <p:spPr/>
        <p:txBody>
          <a:bodyPr/>
          <a:lstStyle>
            <a:extLst/>
          </a:lstStyle>
          <a:p>
            <a:fld id="{1AD93096-5B34-4342-9326-69289CEAE4C2}" type="slidenum">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Shape 1"/>
          <p:cNvSpPr>
            <a:spLocks noGrp="1"/>
          </p:cNvSpPr>
          <p:nvPr>
            <p:ph type="title"/>
          </p:nvPr>
        </p:nvSpPr>
        <p:spPr>
          <a:xfrm>
            <a:off x="914400" y="3352800"/>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latinLnBrk="0">
              <a:buNone/>
              <a:defRPr lang="fr-FR" sz="4000" b="1" cap="all">
                <a:ln/>
                <a:solidFill>
                  <a:schemeClr val="tx1"/>
                </a:solidFill>
                <a:effectLst>
                  <a:reflection blurRad="12700" stA="50000" endPos="50000" dir="5400000" sy="-100000" rotWithShape="0"/>
                </a:effectLst>
              </a:defRPr>
            </a:lvl1pPr>
            <a:extLst/>
          </a:lstStyle>
          <a:p>
            <a:r>
              <a:rPr lang="fr-FR" smtClean="0"/>
              <a:t>Modifiez le style du titre</a:t>
            </a:r>
            <a:endParaRPr lang="fr-FR"/>
          </a:p>
        </p:txBody>
      </p:sp>
      <p:sp>
        <p:nvSpPr>
          <p:cNvPr id="3" name="Shape 2"/>
          <p:cNvSpPr>
            <a:spLocks noGrp="1"/>
          </p:cNvSpPr>
          <p:nvPr>
            <p:ph type="body" idx="1"/>
          </p:nvPr>
        </p:nvSpPr>
        <p:spPr>
          <a:xfrm>
            <a:off x="914400" y="5334000"/>
            <a:ext cx="7772400" cy="1052512"/>
          </a:xfrm>
        </p:spPr>
        <p:txBody>
          <a:bodyPr anchor="t"/>
          <a:lstStyle>
            <a:lvl1pPr marL="374904" latinLnBrk="0">
              <a:buNone/>
              <a:defRPr lang="fr-FR" sz="2000">
                <a:solidFill>
                  <a:schemeClr val="tx2"/>
                </a:solidFill>
              </a:defRPr>
            </a:lvl1pPr>
            <a:lvl2pPr>
              <a:buNone/>
              <a:defRPr lang="fr-FR" sz="1800">
                <a:solidFill>
                  <a:schemeClr val="tx1">
                    <a:tint val="75000"/>
                  </a:schemeClr>
                </a:solidFill>
              </a:defRPr>
            </a:lvl2pPr>
            <a:lvl3pPr>
              <a:buNone/>
              <a:defRPr lang="fr-FR" sz="1600">
                <a:solidFill>
                  <a:schemeClr val="tx1">
                    <a:tint val="75000"/>
                  </a:schemeClr>
                </a:solidFill>
              </a:defRPr>
            </a:lvl3pPr>
            <a:lvl4pPr>
              <a:buNone/>
              <a:defRPr lang="fr-FR" sz="1400">
                <a:solidFill>
                  <a:schemeClr val="tx1">
                    <a:tint val="75000"/>
                  </a:schemeClr>
                </a:solidFill>
              </a:defRPr>
            </a:lvl4pPr>
            <a:lvl5pPr>
              <a:buNone/>
              <a:defRPr lang="fr-FR" sz="1400">
                <a:solidFill>
                  <a:schemeClr val="tx1">
                    <a:tint val="75000"/>
                  </a:schemeClr>
                </a:solidFill>
              </a:defRPr>
            </a:lvl5pPr>
            <a:extLst/>
          </a:lstStyle>
          <a:p>
            <a:pPr lvl="0"/>
            <a:r>
              <a:rPr lang="fr-FR" smtClean="0"/>
              <a:t>Modifiez les styles du texte du masque</a:t>
            </a:r>
          </a:p>
        </p:txBody>
      </p:sp>
      <p:sp>
        <p:nvSpPr>
          <p:cNvPr id="4" name="Shape 3"/>
          <p:cNvSpPr>
            <a:spLocks noGrp="1"/>
          </p:cNvSpPr>
          <p:nvPr>
            <p:ph type="dt" sz="half" idx="10"/>
          </p:nvPr>
        </p:nvSpPr>
        <p:spPr/>
        <p:txBody>
          <a:bodyPr/>
          <a:lstStyle>
            <a:extLst/>
          </a:lstStyle>
          <a:p>
            <a:r>
              <a:rPr lang="fr-FR" smtClean="0"/>
              <a:t>Année 2013</a:t>
            </a:r>
            <a:endParaRPr lang="fr-FR"/>
          </a:p>
        </p:txBody>
      </p:sp>
      <p:sp>
        <p:nvSpPr>
          <p:cNvPr id="5" name="Shape 4"/>
          <p:cNvSpPr>
            <a:spLocks noGrp="1"/>
          </p:cNvSpPr>
          <p:nvPr>
            <p:ph type="ftr" sz="quarter" idx="11"/>
          </p:nvPr>
        </p:nvSpPr>
        <p:spPr>
          <a:xfrm>
            <a:off x="914400" y="6416675"/>
            <a:ext cx="5562600" cy="365125"/>
          </a:xfrm>
        </p:spPr>
        <p:txBody>
          <a:bodyPr/>
          <a:lstStyle>
            <a:extLst/>
          </a:lstStyle>
          <a:p>
            <a:r>
              <a:rPr lang="fr-FR" smtClean="0"/>
              <a:t>Janis Joplin</a:t>
            </a:r>
            <a:endParaRPr lang="fr-FR"/>
          </a:p>
        </p:txBody>
      </p:sp>
      <p:sp>
        <p:nvSpPr>
          <p:cNvPr id="6" name="Shape 5"/>
          <p:cNvSpPr>
            <a:spLocks noGrp="1"/>
          </p:cNvSpPr>
          <p:nvPr>
            <p:ph type="sldNum" sz="quarter" idx="12"/>
          </p:nvPr>
        </p:nvSpPr>
        <p:spPr/>
        <p:txBody>
          <a:bodyPr/>
          <a:lstStyle>
            <a:extLst/>
          </a:lstStyle>
          <a:p>
            <a:fld id="{1AD93096-5B34-4342-9326-69289CEAE4C2}" type="slidenum">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1"/>
      </p:bgRef>
    </p:bg>
    <p:spTree>
      <p:nvGrpSpPr>
        <p:cNvPr id="1" name=""/>
        <p:cNvGrpSpPr/>
        <p:nvPr/>
      </p:nvGrpSpPr>
      <p:grpSpPr>
        <a:xfrm>
          <a:off x="0" y="0"/>
          <a:ext cx="0" cy="0"/>
          <a:chOff x="0" y="0"/>
          <a:chExt cx="0" cy="0"/>
        </a:xfrm>
      </p:grpSpPr>
      <p:sp>
        <p:nvSpPr>
          <p:cNvPr id="2" name="Shape 1"/>
          <p:cNvSpPr>
            <a:spLocks noGrp="1"/>
          </p:cNvSpPr>
          <p:nvPr>
            <p:ph type="title"/>
          </p:nvPr>
        </p:nvSpPr>
        <p:spPr>
          <a:xfrm>
            <a:off x="457200" y="209550"/>
            <a:ext cx="8229600" cy="1295400"/>
          </a:xfrm>
        </p:spPr>
        <p:txBody>
          <a:bodyPr anchor="ctr"/>
          <a:lstStyle>
            <a:extLst/>
          </a:lstStyle>
          <a:p>
            <a:r>
              <a:rPr lang="fr-FR" smtClean="0"/>
              <a:t>Modifiez le style du titre</a:t>
            </a:r>
            <a:endParaRPr lang="fr-FR"/>
          </a:p>
        </p:txBody>
      </p:sp>
      <p:sp>
        <p:nvSpPr>
          <p:cNvPr id="3" name="Shape 2"/>
          <p:cNvSpPr>
            <a:spLocks noGrp="1"/>
          </p:cNvSpPr>
          <p:nvPr>
            <p:ph sz="half" idx="1"/>
          </p:nvPr>
        </p:nvSpPr>
        <p:spPr>
          <a:xfrm>
            <a:off x="464344" y="1600200"/>
            <a:ext cx="4038600" cy="4525963"/>
          </a:xfrm>
        </p:spPr>
        <p:txBody>
          <a:bodyPr/>
          <a:lstStyle>
            <a:lvl1pPr marL="0" indent="0" latinLnBrk="0">
              <a:buFontTx/>
              <a:buNone/>
              <a:defRPr lang="fr-FR" sz="2000"/>
            </a:lvl1pPr>
            <a:lvl2pPr>
              <a:defRPr lang="fr-FR" sz="2400"/>
            </a:lvl2pPr>
            <a:lvl3pPr>
              <a:defRPr lang="fr-FR" sz="2000"/>
            </a:lvl3pPr>
            <a:lvl4pPr>
              <a:defRPr lang="fr-FR" sz="1800"/>
            </a:lvl4pPr>
            <a:lvl5pPr>
              <a:defRPr lang="fr-FR" sz="1800"/>
            </a:lvl5pPr>
            <a:extLst/>
          </a:lstStyle>
          <a:p>
            <a:pPr lvl="0"/>
            <a:r>
              <a:rPr lang="fr-FR" smtClean="0"/>
              <a:t>Modifiez les styles du texte du masque</a:t>
            </a:r>
          </a:p>
        </p:txBody>
      </p:sp>
      <p:sp>
        <p:nvSpPr>
          <p:cNvPr id="4" name="Shape 3"/>
          <p:cNvSpPr>
            <a:spLocks noGrp="1"/>
          </p:cNvSpPr>
          <p:nvPr>
            <p:ph sz="half" idx="2"/>
          </p:nvPr>
        </p:nvSpPr>
        <p:spPr>
          <a:xfrm>
            <a:off x="4655344" y="1600200"/>
            <a:ext cx="4038600" cy="4525963"/>
          </a:xfrm>
        </p:spPr>
        <p:txBody>
          <a:bodyPr/>
          <a:lstStyle>
            <a:lvl1pPr latinLnBrk="0">
              <a:defRPr lang="fr-FR" sz="2800"/>
            </a:lvl1pPr>
            <a:lvl2pPr>
              <a:defRPr lang="fr-FR" sz="2400"/>
            </a:lvl2pPr>
            <a:lvl3pPr>
              <a:defRPr lang="fr-FR" sz="2000"/>
            </a:lvl3pPr>
            <a:lvl4pPr>
              <a:defRPr lang="fr-FR" sz="1800"/>
            </a:lvl4pPr>
            <a:lvl5pPr>
              <a:defRPr lang="fr-FR" sz="1800"/>
            </a:lvl5pPr>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Shape 4"/>
          <p:cNvSpPr>
            <a:spLocks noGrp="1"/>
          </p:cNvSpPr>
          <p:nvPr>
            <p:ph type="dt" sz="half" idx="10"/>
          </p:nvPr>
        </p:nvSpPr>
        <p:spPr/>
        <p:txBody>
          <a:bodyPr/>
          <a:lstStyle>
            <a:extLst/>
          </a:lstStyle>
          <a:p>
            <a:r>
              <a:rPr lang="fr-FR" smtClean="0"/>
              <a:t>Année 2013</a:t>
            </a:r>
            <a:endParaRPr lang="fr-FR"/>
          </a:p>
        </p:txBody>
      </p:sp>
      <p:sp>
        <p:nvSpPr>
          <p:cNvPr id="6" name="Shape 5"/>
          <p:cNvSpPr>
            <a:spLocks noGrp="1"/>
          </p:cNvSpPr>
          <p:nvPr>
            <p:ph type="ftr" sz="quarter" idx="11"/>
          </p:nvPr>
        </p:nvSpPr>
        <p:spPr/>
        <p:txBody>
          <a:bodyPr/>
          <a:lstStyle>
            <a:extLst/>
          </a:lstStyle>
          <a:p>
            <a:r>
              <a:rPr lang="fr-FR" smtClean="0"/>
              <a:t>Janis Joplin</a:t>
            </a:r>
            <a:endParaRPr lang="fr-FR"/>
          </a:p>
        </p:txBody>
      </p:sp>
      <p:sp>
        <p:nvSpPr>
          <p:cNvPr id="7" name="Shape 6"/>
          <p:cNvSpPr>
            <a:spLocks noGrp="1"/>
          </p:cNvSpPr>
          <p:nvPr>
            <p:ph type="sldNum" sz="quarter" idx="12"/>
          </p:nvPr>
        </p:nvSpPr>
        <p:spPr/>
        <p:txBody>
          <a:bodyPr/>
          <a:lstStyle>
            <a:extLst/>
          </a:lstStyle>
          <a:p>
            <a:fld id="{1AD93096-5B34-4342-9326-69289CEAE4C2}" type="slidenum">
              <a:pPr/>
              <a:t>‹N°›</a:t>
            </a:fld>
            <a:endParaRPr lang="fr-FR"/>
          </a:p>
        </p:txBody>
      </p:sp>
      <p:cxnSp>
        <p:nvCxnSpPr>
          <p:cNvPr id="9" name="Straight Connector 8"/>
          <p:cNvCxnSpPr/>
          <p:nvPr/>
        </p:nvCxnSpPr>
        <p:spPr>
          <a:xfrm rot="5400000">
            <a:off x="2305044" y="3867144"/>
            <a:ext cx="4533900" cy="1601"/>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 name="Shape 1"/>
          <p:cNvSpPr>
            <a:spLocks noGrp="1"/>
          </p:cNvSpPr>
          <p:nvPr>
            <p:ph type="title"/>
          </p:nvPr>
        </p:nvSpPr>
        <p:spPr>
          <a:xfrm>
            <a:off x="504824" y="512064"/>
            <a:ext cx="7772400" cy="914400"/>
          </a:xfrm>
        </p:spPr>
        <p:txBody>
          <a:bodyPr anchor="t"/>
          <a:lstStyle>
            <a:lvl1pPr latinLnBrk="0">
              <a:defRPr lang="fr-FR" sz="4000"/>
            </a:lvl1pPr>
            <a:extLst/>
          </a:lstStyle>
          <a:p>
            <a:r>
              <a:rPr lang="fr-FR" smtClean="0"/>
              <a:t>Modifiez le style du titre</a:t>
            </a:r>
            <a:endParaRPr lang="fr-FR"/>
          </a:p>
        </p:txBody>
      </p:sp>
      <p:sp>
        <p:nvSpPr>
          <p:cNvPr id="3" name="Shape 2"/>
          <p:cNvSpPr>
            <a:spLocks noGrp="1"/>
          </p:cNvSpPr>
          <p:nvPr>
            <p:ph type="body" idx="1"/>
          </p:nvPr>
        </p:nvSpPr>
        <p:spPr>
          <a:xfrm>
            <a:off x="457200" y="1809750"/>
            <a:ext cx="4040188" cy="639762"/>
          </a:xfrm>
        </p:spPr>
        <p:txBody>
          <a:bodyPr anchor="ctr"/>
          <a:lstStyle>
            <a:lvl1pPr marL="73152" indent="0" algn="l" latinLnBrk="0">
              <a:buNone/>
              <a:defRPr lang="fr-FR" sz="2400" b="1">
                <a:solidFill>
                  <a:schemeClr val="accent2"/>
                </a:solidFill>
              </a:defRPr>
            </a:lvl1pPr>
            <a:lvl2pPr>
              <a:buNone/>
              <a:defRPr lang="fr-FR" sz="2000" b="1"/>
            </a:lvl2pPr>
            <a:lvl3pPr>
              <a:buNone/>
              <a:defRPr lang="fr-FR" sz="1800" b="1"/>
            </a:lvl3pPr>
            <a:lvl4pPr>
              <a:buNone/>
              <a:defRPr lang="fr-FR" sz="1600" b="1"/>
            </a:lvl4pPr>
            <a:lvl5pPr>
              <a:buNone/>
              <a:defRPr lang="fr-FR" sz="1600" b="1"/>
            </a:lvl5pPr>
            <a:extLst/>
          </a:lstStyle>
          <a:p>
            <a:pPr lvl="0"/>
            <a:r>
              <a:rPr lang="fr-FR" smtClean="0"/>
              <a:t>Modifiez les styles du texte du masque</a:t>
            </a:r>
          </a:p>
        </p:txBody>
      </p:sp>
      <p:sp>
        <p:nvSpPr>
          <p:cNvPr id="4" name="Shape 3"/>
          <p:cNvSpPr>
            <a:spLocks noGrp="1"/>
          </p:cNvSpPr>
          <p:nvPr>
            <p:ph type="body" sz="half" idx="2"/>
          </p:nvPr>
        </p:nvSpPr>
        <p:spPr>
          <a:xfrm>
            <a:off x="4645025" y="1809750"/>
            <a:ext cx="4041775" cy="639762"/>
          </a:xfrm>
        </p:spPr>
        <p:txBody>
          <a:bodyPr anchor="ctr"/>
          <a:lstStyle>
            <a:lvl1pPr marL="73152" indent="0" latinLnBrk="0">
              <a:buNone/>
              <a:defRPr lang="fr-FR" sz="2400" b="1">
                <a:solidFill>
                  <a:schemeClr val="accent2"/>
                </a:solidFill>
              </a:defRPr>
            </a:lvl1pPr>
            <a:lvl2pPr>
              <a:buNone/>
              <a:defRPr lang="fr-FR" sz="2000" b="1"/>
            </a:lvl2pPr>
            <a:lvl3pPr>
              <a:buNone/>
              <a:defRPr lang="fr-FR" sz="1800" b="1"/>
            </a:lvl3pPr>
            <a:lvl4pPr>
              <a:buNone/>
              <a:defRPr lang="fr-FR" sz="1600" b="1"/>
            </a:lvl4pPr>
            <a:lvl5pPr>
              <a:buNone/>
              <a:defRPr lang="fr-FR" sz="1600" b="1"/>
            </a:lvl5pPr>
            <a:extLst/>
          </a:lstStyle>
          <a:p>
            <a:pPr lvl="0"/>
            <a:r>
              <a:rPr lang="fr-FR" smtClean="0"/>
              <a:t>Modifiez les styles du texte du masque</a:t>
            </a:r>
          </a:p>
        </p:txBody>
      </p:sp>
      <p:sp>
        <p:nvSpPr>
          <p:cNvPr id="5" name="Shape 4"/>
          <p:cNvSpPr>
            <a:spLocks noGrp="1"/>
          </p:cNvSpPr>
          <p:nvPr>
            <p:ph sz="quarter" idx="3"/>
          </p:nvPr>
        </p:nvSpPr>
        <p:spPr>
          <a:xfrm>
            <a:off x="457200" y="2459037"/>
            <a:ext cx="4040188" cy="3959352"/>
          </a:xfrm>
        </p:spPr>
        <p:txBody>
          <a:bodyPr/>
          <a:lstStyle>
            <a:lvl1pPr latinLnBrk="0">
              <a:defRPr lang="fr-FR" sz="2400"/>
            </a:lvl1pPr>
            <a:lvl2pPr>
              <a:defRPr lang="fr-FR" sz="2000"/>
            </a:lvl2pPr>
            <a:lvl3pPr>
              <a:defRPr lang="fr-FR" sz="1800"/>
            </a:lvl3pPr>
            <a:lvl4pPr>
              <a:defRPr lang="fr-FR" sz="1600"/>
            </a:lvl4pPr>
            <a:lvl5pPr>
              <a:defRPr lang="fr-FR" sz="1600"/>
            </a:lvl5pPr>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Shape 5"/>
          <p:cNvSpPr>
            <a:spLocks noGrp="1"/>
          </p:cNvSpPr>
          <p:nvPr>
            <p:ph sz="quarter" idx="4"/>
          </p:nvPr>
        </p:nvSpPr>
        <p:spPr>
          <a:xfrm>
            <a:off x="4645025" y="2459037"/>
            <a:ext cx="4041775" cy="3959352"/>
          </a:xfrm>
        </p:spPr>
        <p:txBody>
          <a:bodyPr/>
          <a:lstStyle>
            <a:lvl1pPr latinLnBrk="0">
              <a:defRPr lang="fr-FR" sz="2400"/>
            </a:lvl1pPr>
            <a:lvl2pPr>
              <a:defRPr lang="fr-FR" sz="2000"/>
            </a:lvl2pPr>
            <a:lvl3pPr>
              <a:defRPr lang="fr-FR" sz="1800"/>
            </a:lvl3pPr>
            <a:lvl4pPr>
              <a:defRPr lang="fr-FR" sz="1600"/>
            </a:lvl4pPr>
            <a:lvl5pPr>
              <a:defRPr lang="fr-FR" sz="1600"/>
            </a:lvl5pPr>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Shape 6"/>
          <p:cNvSpPr>
            <a:spLocks noGrp="1"/>
          </p:cNvSpPr>
          <p:nvPr>
            <p:ph type="dt" sz="half" idx="10"/>
          </p:nvPr>
        </p:nvSpPr>
        <p:spPr/>
        <p:txBody>
          <a:bodyPr/>
          <a:lstStyle>
            <a:extLst/>
          </a:lstStyle>
          <a:p>
            <a:r>
              <a:rPr lang="fr-FR" smtClean="0"/>
              <a:t>Année 2013</a:t>
            </a:r>
            <a:endParaRPr lang="fr-FR"/>
          </a:p>
        </p:txBody>
      </p:sp>
      <p:sp>
        <p:nvSpPr>
          <p:cNvPr id="8" name="Shape 7"/>
          <p:cNvSpPr>
            <a:spLocks noGrp="1"/>
          </p:cNvSpPr>
          <p:nvPr>
            <p:ph type="ftr" sz="quarter" idx="11"/>
          </p:nvPr>
        </p:nvSpPr>
        <p:spPr/>
        <p:txBody>
          <a:bodyPr/>
          <a:lstStyle>
            <a:extLst/>
          </a:lstStyle>
          <a:p>
            <a:r>
              <a:rPr lang="fr-FR" smtClean="0"/>
              <a:t>Janis Joplin</a:t>
            </a:r>
            <a:endParaRPr lang="fr-FR"/>
          </a:p>
        </p:txBody>
      </p:sp>
      <p:sp>
        <p:nvSpPr>
          <p:cNvPr id="9" name="Shape 8"/>
          <p:cNvSpPr>
            <a:spLocks noGrp="1"/>
          </p:cNvSpPr>
          <p:nvPr>
            <p:ph type="sldNum" sz="quarter" idx="12"/>
          </p:nvPr>
        </p:nvSpPr>
        <p:spPr/>
        <p:txBody>
          <a:bodyPr/>
          <a:lstStyle>
            <a:extLst/>
          </a:lstStyle>
          <a:p>
            <a:fld id="{1AD93096-5B34-4342-9326-69289CEAE4C2}" type="slidenum">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Shape 1"/>
          <p:cNvSpPr>
            <a:spLocks noGrp="1"/>
          </p:cNvSpPr>
          <p:nvPr>
            <p:ph type="title"/>
          </p:nvPr>
        </p:nvSpPr>
        <p:spPr>
          <a:xfrm>
            <a:off x="914400" y="512064"/>
            <a:ext cx="7772400" cy="914400"/>
          </a:xfrm>
        </p:spPr>
        <p:txBody>
          <a:bodyPr/>
          <a:lstStyle>
            <a:lvl1pPr latinLnBrk="0">
              <a:defRPr lang="fr-FR" sz="4000" cap="none" baseline="0"/>
            </a:lvl1pPr>
            <a:extLst/>
          </a:lstStyle>
          <a:p>
            <a:r>
              <a:rPr lang="fr-FR" smtClean="0"/>
              <a:t>Modifiez le style du titre</a:t>
            </a:r>
            <a:endParaRPr lang="fr-FR"/>
          </a:p>
        </p:txBody>
      </p:sp>
      <p:sp>
        <p:nvSpPr>
          <p:cNvPr id="3" name="Shape 2"/>
          <p:cNvSpPr>
            <a:spLocks noGrp="1"/>
          </p:cNvSpPr>
          <p:nvPr>
            <p:ph type="dt" sz="half" idx="10"/>
          </p:nvPr>
        </p:nvSpPr>
        <p:spPr/>
        <p:txBody>
          <a:bodyPr/>
          <a:lstStyle>
            <a:extLst/>
          </a:lstStyle>
          <a:p>
            <a:r>
              <a:rPr lang="fr-FR" smtClean="0"/>
              <a:t>Année 2013</a:t>
            </a:r>
            <a:endParaRPr lang="fr-FR"/>
          </a:p>
        </p:txBody>
      </p:sp>
      <p:sp>
        <p:nvSpPr>
          <p:cNvPr id="4" name="Shape 3"/>
          <p:cNvSpPr>
            <a:spLocks noGrp="1"/>
          </p:cNvSpPr>
          <p:nvPr>
            <p:ph type="ftr" sz="quarter" idx="11"/>
          </p:nvPr>
        </p:nvSpPr>
        <p:spPr/>
        <p:txBody>
          <a:bodyPr/>
          <a:lstStyle>
            <a:extLst/>
          </a:lstStyle>
          <a:p>
            <a:r>
              <a:rPr lang="fr-FR" smtClean="0"/>
              <a:t>Janis Joplin</a:t>
            </a:r>
            <a:endParaRPr lang="fr-FR"/>
          </a:p>
        </p:txBody>
      </p:sp>
      <p:sp>
        <p:nvSpPr>
          <p:cNvPr id="5" name="Shape 4"/>
          <p:cNvSpPr>
            <a:spLocks noGrp="1"/>
          </p:cNvSpPr>
          <p:nvPr>
            <p:ph type="sldNum" sz="quarter" idx="12"/>
          </p:nvPr>
        </p:nvSpPr>
        <p:spPr/>
        <p:txBody>
          <a:bodyPr/>
          <a:lstStyle>
            <a:extLst/>
          </a:lstStyle>
          <a:p>
            <a:fld id="{1AD93096-5B34-4342-9326-69289CEAE4C2}" type="slidenum">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Shape 1"/>
          <p:cNvSpPr>
            <a:spLocks noGrp="1"/>
          </p:cNvSpPr>
          <p:nvPr>
            <p:ph type="dt" sz="half" idx="10"/>
          </p:nvPr>
        </p:nvSpPr>
        <p:spPr/>
        <p:txBody>
          <a:bodyPr/>
          <a:lstStyle>
            <a:extLst/>
          </a:lstStyle>
          <a:p>
            <a:r>
              <a:rPr lang="fr-FR" smtClean="0"/>
              <a:t>Année 2013</a:t>
            </a:r>
            <a:endParaRPr lang="fr-FR"/>
          </a:p>
        </p:txBody>
      </p:sp>
      <p:sp>
        <p:nvSpPr>
          <p:cNvPr id="3" name="Shape 2"/>
          <p:cNvSpPr>
            <a:spLocks noGrp="1"/>
          </p:cNvSpPr>
          <p:nvPr>
            <p:ph type="ftr" sz="quarter" idx="11"/>
          </p:nvPr>
        </p:nvSpPr>
        <p:spPr/>
        <p:txBody>
          <a:bodyPr/>
          <a:lstStyle>
            <a:extLst/>
          </a:lstStyle>
          <a:p>
            <a:r>
              <a:rPr lang="fr-FR" smtClean="0"/>
              <a:t>Janis Joplin</a:t>
            </a:r>
            <a:endParaRPr lang="fr-FR"/>
          </a:p>
        </p:txBody>
      </p:sp>
      <p:sp>
        <p:nvSpPr>
          <p:cNvPr id="4" name="Shape 3"/>
          <p:cNvSpPr>
            <a:spLocks noGrp="1"/>
          </p:cNvSpPr>
          <p:nvPr>
            <p:ph type="sldNum" sz="quarter" idx="12"/>
          </p:nvPr>
        </p:nvSpPr>
        <p:spPr/>
        <p:txBody>
          <a:bodyPr/>
          <a:lstStyle>
            <a:extLst/>
          </a:lstStyle>
          <a:p>
            <a:fld id="{1AD93096-5B34-4342-9326-69289CEAE4C2}" type="slidenum">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bg>
      <p:bgRef idx="1002">
        <a:schemeClr val="bg2"/>
      </p:bgRef>
    </p:bg>
    <p:spTree>
      <p:nvGrpSpPr>
        <p:cNvPr id="1" name=""/>
        <p:cNvGrpSpPr/>
        <p:nvPr/>
      </p:nvGrpSpPr>
      <p:grpSpPr>
        <a:xfrm>
          <a:off x="0" y="0"/>
          <a:ext cx="0" cy="0"/>
          <a:chOff x="0" y="0"/>
          <a:chExt cx="0" cy="0"/>
        </a:xfrm>
      </p:grpSpPr>
      <p:sp>
        <p:nvSpPr>
          <p:cNvPr id="2" name="Shape 1"/>
          <p:cNvSpPr>
            <a:spLocks noGrp="1"/>
          </p:cNvSpPr>
          <p:nvPr>
            <p:ph type="title"/>
          </p:nvPr>
        </p:nvSpPr>
        <p:spPr>
          <a:xfrm>
            <a:off x="685800" y="273050"/>
            <a:ext cx="8229600" cy="1162050"/>
          </a:xfrm>
        </p:spPr>
        <p:txBody>
          <a:bodyPr anchor="ctr"/>
          <a:lstStyle>
            <a:lvl1pPr algn="l" latinLnBrk="0">
              <a:buNone/>
              <a:defRPr lang="fr-FR" sz="3600" b="0"/>
            </a:lvl1pPr>
            <a:extLst/>
          </a:lstStyle>
          <a:p>
            <a:r>
              <a:rPr lang="fr-FR" smtClean="0"/>
              <a:t>Modifiez le style du titre</a:t>
            </a:r>
            <a:endParaRPr lang="fr-FR"/>
          </a:p>
        </p:txBody>
      </p:sp>
      <p:sp>
        <p:nvSpPr>
          <p:cNvPr id="3" name="Shape 2"/>
          <p:cNvSpPr>
            <a:spLocks noGrp="1"/>
          </p:cNvSpPr>
          <p:nvPr>
            <p:ph type="body" idx="1"/>
          </p:nvPr>
        </p:nvSpPr>
        <p:spPr>
          <a:xfrm>
            <a:off x="685800" y="1435100"/>
            <a:ext cx="2514600" cy="4572000"/>
          </a:xfrm>
        </p:spPr>
        <p:txBody>
          <a:bodyPr/>
          <a:lstStyle>
            <a:lvl1pPr marL="54864" indent="0" latinLnBrk="0">
              <a:buNone/>
              <a:defRPr lang="fr-FR" sz="1800"/>
            </a:lvl1pPr>
            <a:lvl2pPr>
              <a:buNone/>
              <a:defRPr lang="fr-FR" sz="1200"/>
            </a:lvl2pPr>
            <a:lvl3pPr>
              <a:buNone/>
              <a:defRPr lang="fr-FR" sz="1000"/>
            </a:lvl3pPr>
            <a:lvl4pPr>
              <a:buNone/>
              <a:defRPr lang="fr-FR" sz="900"/>
            </a:lvl4pPr>
            <a:lvl5pPr>
              <a:buNone/>
              <a:defRPr lang="fr-FR" sz="900"/>
            </a:lvl5pPr>
            <a:extLst/>
          </a:lstStyle>
          <a:p>
            <a:pPr lvl="0"/>
            <a:r>
              <a:rPr lang="fr-FR" smtClean="0"/>
              <a:t>Modifiez les styles du texte du masque</a:t>
            </a:r>
          </a:p>
        </p:txBody>
      </p:sp>
      <p:sp>
        <p:nvSpPr>
          <p:cNvPr id="4" name="Shape 3"/>
          <p:cNvSpPr>
            <a:spLocks noGrp="1"/>
          </p:cNvSpPr>
          <p:nvPr>
            <p:ph sz="half" idx="2"/>
          </p:nvPr>
        </p:nvSpPr>
        <p:spPr>
          <a:xfrm>
            <a:off x="3429000" y="1435100"/>
            <a:ext cx="5486400" cy="4572000"/>
          </a:xfrm>
        </p:spPr>
        <p:txBody>
          <a:bodyPr/>
          <a:lstStyle>
            <a:lvl1pPr latinLnBrk="0">
              <a:defRPr lang="fr-FR" sz="3200"/>
            </a:lvl1pPr>
            <a:lvl2pPr>
              <a:defRPr lang="fr-FR" sz="2800"/>
            </a:lvl2pPr>
            <a:lvl3pPr>
              <a:defRPr lang="fr-FR" sz="2400"/>
            </a:lvl3pPr>
            <a:lvl4pPr>
              <a:defRPr lang="fr-FR" sz="2000"/>
            </a:lvl4pPr>
            <a:lvl5pPr>
              <a:defRPr lang="fr-FR" sz="2000"/>
            </a:lvl5pPr>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Shape 4"/>
          <p:cNvSpPr>
            <a:spLocks noGrp="1"/>
          </p:cNvSpPr>
          <p:nvPr>
            <p:ph type="dt" sz="half" idx="10"/>
          </p:nvPr>
        </p:nvSpPr>
        <p:spPr/>
        <p:txBody>
          <a:bodyPr/>
          <a:lstStyle>
            <a:extLst/>
          </a:lstStyle>
          <a:p>
            <a:r>
              <a:rPr lang="fr-FR" smtClean="0"/>
              <a:t>Année 2013</a:t>
            </a:r>
            <a:endParaRPr lang="fr-FR"/>
          </a:p>
        </p:txBody>
      </p:sp>
      <p:sp>
        <p:nvSpPr>
          <p:cNvPr id="6" name="Shape 5"/>
          <p:cNvSpPr>
            <a:spLocks noGrp="1"/>
          </p:cNvSpPr>
          <p:nvPr>
            <p:ph type="ftr" sz="quarter" idx="11"/>
          </p:nvPr>
        </p:nvSpPr>
        <p:spPr/>
        <p:txBody>
          <a:bodyPr/>
          <a:lstStyle>
            <a:extLst/>
          </a:lstStyle>
          <a:p>
            <a:r>
              <a:rPr lang="fr-FR" smtClean="0"/>
              <a:t>Janis Joplin</a:t>
            </a:r>
            <a:endParaRPr lang="fr-FR"/>
          </a:p>
        </p:txBody>
      </p:sp>
      <p:sp>
        <p:nvSpPr>
          <p:cNvPr id="7" name="Shape 6"/>
          <p:cNvSpPr>
            <a:spLocks noGrp="1"/>
          </p:cNvSpPr>
          <p:nvPr>
            <p:ph type="sldNum" sz="quarter" idx="12"/>
          </p:nvPr>
        </p:nvSpPr>
        <p:spPr/>
        <p:txBody>
          <a:bodyPr/>
          <a:lstStyle>
            <a:extLst/>
          </a:lstStyle>
          <a:p>
            <a:fld id="{1AD93096-5B34-4342-9326-69289CEAE4C2}" type="slidenum">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8"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Shape 1"/>
          <p:cNvSpPr>
            <a:spLocks noGrp="1"/>
          </p:cNvSpPr>
          <p:nvPr>
            <p:ph type="title"/>
          </p:nvPr>
        </p:nvSpPr>
        <p:spPr>
          <a:xfrm>
            <a:off x="914400" y="228600"/>
            <a:ext cx="6858000" cy="914400"/>
          </a:xfrm>
        </p:spPr>
        <p:txBody>
          <a:bodyPr anchor="b"/>
          <a:lstStyle>
            <a:lvl1pPr algn="l" latinLnBrk="0">
              <a:buNone/>
              <a:defRPr lang="fr-FR" sz="2100" b="0"/>
            </a:lvl1pPr>
            <a:extLst/>
          </a:lstStyle>
          <a:p>
            <a:r>
              <a:rPr lang="fr-FR" smtClean="0"/>
              <a:t>Modifiez le style du titre</a:t>
            </a:r>
            <a:endParaRPr lang="fr-FR"/>
          </a:p>
        </p:txBody>
      </p:sp>
      <p:sp>
        <p:nvSpPr>
          <p:cNvPr id="3" name="Shape 2"/>
          <p:cNvSpPr>
            <a:spLocks noGrp="1"/>
          </p:cNvSpPr>
          <p:nvPr>
            <p:ph type="pic" idx="1"/>
          </p:nvPr>
        </p:nvSpPr>
        <p:spPr>
          <a:xfrm>
            <a:off x="366712" y="1905000"/>
            <a:ext cx="8778240" cy="4960144"/>
          </a:xfrm>
        </p:spPr>
        <p:txBody>
          <a:bodyPr/>
          <a:lstStyle>
            <a:lvl1pPr latinLnBrk="0">
              <a:buNone/>
              <a:defRPr lang="fr-FR" sz="3200"/>
            </a:lvl1pPr>
            <a:extLst/>
          </a:lstStyle>
          <a:p>
            <a:r>
              <a:rPr lang="fr-FR" smtClean="0"/>
              <a:t>Cliquez sur l'icône pour ajouter une image</a:t>
            </a:r>
            <a:endParaRPr lang="fr-FR"/>
          </a:p>
        </p:txBody>
      </p:sp>
      <p:sp>
        <p:nvSpPr>
          <p:cNvPr id="4" name="Shape 3"/>
          <p:cNvSpPr>
            <a:spLocks noGrp="1"/>
          </p:cNvSpPr>
          <p:nvPr>
            <p:ph type="body" sz="half" idx="2"/>
          </p:nvPr>
        </p:nvSpPr>
        <p:spPr>
          <a:xfrm>
            <a:off x="914400" y="1150144"/>
            <a:ext cx="6858000" cy="685800"/>
          </a:xfrm>
        </p:spPr>
        <p:txBody>
          <a:bodyPr/>
          <a:lstStyle>
            <a:lvl1pPr marL="27432" indent="0" latinLnBrk="0">
              <a:spcBef>
                <a:spcPts val="0"/>
              </a:spcBef>
              <a:buNone/>
              <a:defRPr lang="fr-FR" sz="1400">
                <a:solidFill>
                  <a:srgbClr val="FFFFFF"/>
                </a:solidFill>
              </a:defRPr>
            </a:lvl1pPr>
            <a:lvl2pPr>
              <a:defRPr lang="fr-FR" sz="1200"/>
            </a:lvl2pPr>
            <a:lvl3pPr>
              <a:defRPr lang="fr-FR" sz="1000"/>
            </a:lvl3pPr>
            <a:lvl4pPr>
              <a:defRPr lang="fr-FR" sz="900"/>
            </a:lvl4pPr>
            <a:lvl5pPr>
              <a:defRPr lang="fr-FR" sz="900"/>
            </a:lvl5pPr>
            <a:extLst/>
          </a:lstStyle>
          <a:p>
            <a:pPr lvl="0"/>
            <a:r>
              <a:rPr lang="fr-FR" smtClean="0"/>
              <a:t>Modifiez les styles du texte du masque</a:t>
            </a:r>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Shape 4"/>
          <p:cNvSpPr>
            <a:spLocks noGrp="1"/>
          </p:cNvSpPr>
          <p:nvPr>
            <p:ph type="dt" sz="half" idx="10"/>
          </p:nvPr>
        </p:nvSpPr>
        <p:spPr/>
        <p:txBody>
          <a:bodyPr/>
          <a:lstStyle>
            <a:extLst/>
          </a:lstStyle>
          <a:p>
            <a:r>
              <a:rPr lang="fr-FR" smtClean="0"/>
              <a:t>Année 2013</a:t>
            </a:r>
            <a:endParaRPr lang="fr-FR"/>
          </a:p>
        </p:txBody>
      </p:sp>
      <p:sp>
        <p:nvSpPr>
          <p:cNvPr id="6" name="Shape 5"/>
          <p:cNvSpPr>
            <a:spLocks noGrp="1"/>
          </p:cNvSpPr>
          <p:nvPr>
            <p:ph type="ftr" sz="quarter" idx="11"/>
          </p:nvPr>
        </p:nvSpPr>
        <p:spPr/>
        <p:txBody>
          <a:bodyPr/>
          <a:lstStyle>
            <a:extLst/>
          </a:lstStyle>
          <a:p>
            <a:r>
              <a:rPr lang="fr-FR" smtClean="0"/>
              <a:t>Janis Joplin</a:t>
            </a:r>
            <a:endParaRPr lang="fr-FR"/>
          </a:p>
        </p:txBody>
      </p:sp>
      <p:sp>
        <p:nvSpPr>
          <p:cNvPr id="7" name="Shape 6"/>
          <p:cNvSpPr>
            <a:spLocks noGrp="1"/>
          </p:cNvSpPr>
          <p:nvPr>
            <p:ph type="sldNum" sz="quarter" idx="12"/>
          </p:nvPr>
        </p:nvSpPr>
        <p:spPr/>
        <p:txBody>
          <a:bodyPr/>
          <a:lstStyle>
            <a:extLst/>
          </a:lstStyle>
          <a:p>
            <a:fld id="{1AD93096-5B34-4342-9326-69289CEAE4C2}" type="slidenum">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fr-FR"/>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lang="fr-FR" smtClean="0"/>
              <a:t>Modifiez le style du titre</a:t>
            </a:r>
            <a:endParaRPr lang="fr-FR"/>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latinLnBrk="0">
              <a:defRPr lang="fr-FR" sz="1100">
                <a:solidFill>
                  <a:schemeClr val="tx2"/>
                </a:solidFill>
              </a:defRPr>
            </a:lvl1pPr>
            <a:extLst/>
          </a:lstStyle>
          <a:p>
            <a:r>
              <a:rPr lang="fr-FR" smtClean="0">
                <a:solidFill>
                  <a:schemeClr val="tx2"/>
                </a:solidFill>
              </a:rPr>
              <a:t>Année 2013</a:t>
            </a:r>
            <a:endParaRPr lang="fr-FR" sz="110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latinLnBrk="0">
              <a:defRPr lang="fr-FR" sz="1100">
                <a:solidFill>
                  <a:schemeClr val="tx2"/>
                </a:solidFill>
              </a:defRPr>
            </a:lvl1pPr>
            <a:extLst/>
          </a:lstStyle>
          <a:p>
            <a:pPr algn="r"/>
            <a:r>
              <a:rPr lang="fr-FR" sz="1100" smtClean="0">
                <a:solidFill>
                  <a:schemeClr val="tx2"/>
                </a:solidFill>
              </a:rPr>
              <a:t>Janis Joplin</a:t>
            </a:r>
            <a:endParaRPr lang="fr-FR" sz="110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latinLnBrk="0">
              <a:defRPr lang="fr-FR" sz="1200">
                <a:solidFill>
                  <a:schemeClr val="tx2"/>
                </a:solidFill>
              </a:defRPr>
            </a:lvl1pPr>
            <a:extLst/>
          </a:lstStyle>
          <a:p>
            <a:pPr algn="l"/>
            <a:fld id="{72AC53DF-4216-466D-99A7-94400E6C2A25}" type="slidenum">
              <a:rPr lang="fr-FR" sz="1200">
                <a:solidFill>
                  <a:schemeClr val="tx2"/>
                </a:solidFill>
              </a:rPr>
              <a:pPr algn="l"/>
              <a:t>‹N°›</a:t>
            </a:fld>
            <a:endParaRPr lang="fr-FR"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p:txStyles>
    <p:titleStyle>
      <a:lvl1pPr algn="l" rtl="0" eaLnBrk="1" latinLnBrk="0" hangingPunct="1">
        <a:spcBef>
          <a:spcPct val="0"/>
        </a:spcBef>
        <a:buNone/>
        <a:defRPr lang="fr-FR" sz="4000" kern="1200" spc="-150" baseline="0">
          <a:solidFill>
            <a:schemeClr val="tx2">
              <a:satMod val="200000"/>
            </a:schemeClr>
          </a:solidFill>
          <a:effectLst>
            <a:outerShdw blurRad="50800" dist="50800" dir="2700000" algn="tl" rotWithShape="0">
              <a:srgbClr val="000000">
                <a:alpha val="43137"/>
              </a:srgbClr>
            </a:outerShdw>
          </a:effectLst>
          <a:latin typeface="+mj-lt"/>
          <a:ea typeface="+mj-ea"/>
          <a:cs typeface="+mj-cs"/>
        </a:defRPr>
      </a:lvl1pPr>
      <a:extLst/>
    </p:titleStyle>
    <p:bodyStyle>
      <a:lvl1pPr marL="411480" indent="-342900" algn="l" rtl="0" eaLnBrk="1" latinLnBrk="0" hangingPunct="1">
        <a:spcBef>
          <a:spcPts val="700"/>
        </a:spcBef>
        <a:buSzPct val="95000"/>
        <a:buFont typeface="Wingdings"/>
        <a:buChar char=""/>
        <a:defRPr lang="fr-FR"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lang="fr-FR"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lang="fr-FR"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lang="fr-FR"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lang="fr-F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lang="fr-F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lang="fr-F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lang="fr-F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lang="fr-FR" sz="1600" kern="1200">
          <a:solidFill>
            <a:schemeClr val="tx1"/>
          </a:solidFill>
          <a:latin typeface="+mn-lt"/>
          <a:ea typeface="+mn-ea"/>
          <a:cs typeface="+mn-cs"/>
        </a:defRPr>
      </a:lvl9pPr>
      <a:extLst/>
    </p:bodyStyle>
    <p:otherStyle>
      <a:lvl1pPr marL="0" algn="l" rtl="0" eaLnBrk="1" latinLnBrk="0" hangingPunct="1">
        <a:defRPr lang="fr-FR" kern="1200">
          <a:solidFill>
            <a:schemeClr val="tx1"/>
          </a:solidFill>
          <a:latin typeface="+mn-lt"/>
          <a:ea typeface="+mn-ea"/>
          <a:cs typeface="+mn-cs"/>
        </a:defRPr>
      </a:lvl1pPr>
      <a:lvl2pPr marL="457200" algn="l" rtl="0" eaLnBrk="1" hangingPunct="1">
        <a:defRPr lang="fr-FR" kern="1200">
          <a:solidFill>
            <a:schemeClr val="tx1"/>
          </a:solidFill>
          <a:latin typeface="+mn-lt"/>
          <a:ea typeface="+mn-ea"/>
          <a:cs typeface="+mn-cs"/>
        </a:defRPr>
      </a:lvl2pPr>
      <a:lvl3pPr marL="914400" algn="l" rtl="0" eaLnBrk="1" hangingPunct="1">
        <a:defRPr lang="fr-FR" kern="1200">
          <a:solidFill>
            <a:schemeClr val="tx1"/>
          </a:solidFill>
          <a:latin typeface="+mn-lt"/>
          <a:ea typeface="+mn-ea"/>
          <a:cs typeface="+mn-cs"/>
        </a:defRPr>
      </a:lvl3pPr>
      <a:lvl4pPr marL="1371600" algn="l" rtl="0" eaLnBrk="1" hangingPunct="1">
        <a:defRPr lang="fr-FR" kern="1200">
          <a:solidFill>
            <a:schemeClr val="tx1"/>
          </a:solidFill>
          <a:latin typeface="+mn-lt"/>
          <a:ea typeface="+mn-ea"/>
          <a:cs typeface="+mn-cs"/>
        </a:defRPr>
      </a:lvl4pPr>
      <a:lvl5pPr marL="1828800" algn="l" rtl="0" eaLnBrk="1" hangingPunct="1">
        <a:defRPr lang="fr-FR" kern="1200">
          <a:solidFill>
            <a:schemeClr val="tx1"/>
          </a:solidFill>
          <a:latin typeface="+mn-lt"/>
          <a:ea typeface="+mn-ea"/>
          <a:cs typeface="+mn-cs"/>
        </a:defRPr>
      </a:lvl5pPr>
      <a:lvl6pPr marL="2286000" algn="l" rtl="0" eaLnBrk="1" hangingPunct="1">
        <a:defRPr lang="fr-FR" kern="1200">
          <a:solidFill>
            <a:schemeClr val="tx1"/>
          </a:solidFill>
          <a:latin typeface="+mn-lt"/>
          <a:ea typeface="+mn-ea"/>
          <a:cs typeface="+mn-cs"/>
        </a:defRPr>
      </a:lvl6pPr>
      <a:lvl7pPr marL="2743200" algn="l" rtl="0" eaLnBrk="1" hangingPunct="1">
        <a:defRPr lang="fr-FR" kern="1200">
          <a:solidFill>
            <a:schemeClr val="tx1"/>
          </a:solidFill>
          <a:latin typeface="+mn-lt"/>
          <a:ea typeface="+mn-ea"/>
          <a:cs typeface="+mn-cs"/>
        </a:defRPr>
      </a:lvl7pPr>
      <a:lvl8pPr marL="3200400" algn="l" rtl="0" eaLnBrk="1" hangingPunct="1">
        <a:defRPr lang="fr-FR" kern="1200">
          <a:solidFill>
            <a:schemeClr val="tx1"/>
          </a:solidFill>
          <a:latin typeface="+mn-lt"/>
          <a:ea typeface="+mn-ea"/>
          <a:cs typeface="+mn-cs"/>
        </a:defRPr>
      </a:lvl8pPr>
      <a:lvl9pPr marL="3657600" algn="l" rtl="0" eaLnBrk="1" hangingPunct="1">
        <a:defRPr lang="fr-F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chart" Target="../charts/chart1.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5.xml"/><Relationship Id="rId16" Type="http://schemas.openxmlformats.org/officeDocument/2006/relationships/diagramColors" Target="../diagrams/colors7.xml"/><Relationship Id="rId20"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chart" Target="../charts/chart2.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ctrTitle"/>
          </p:nvPr>
        </p:nvSpPr>
        <p:spPr/>
        <p:txBody>
          <a:bodyPr/>
          <a:lstStyle>
            <a:extLst/>
          </a:lstStyle>
          <a:p>
            <a:r>
              <a:rPr lang="fr-FR"/>
              <a:t>Présentation de PowerPoint </a:t>
            </a:r>
            <a:r>
              <a:rPr lang="fr-FR">
                <a:solidFill>
                  <a:schemeClr val="accent1"/>
                </a:solidFill>
              </a:rPr>
              <a:t>2007</a:t>
            </a:r>
            <a:endParaRPr lang="fr-FR"/>
          </a:p>
        </p:txBody>
      </p:sp>
      <p:sp>
        <p:nvSpPr>
          <p:cNvPr id="5" name="Rectangle 4"/>
          <p:cNvSpPr>
            <a:spLocks noGrp="1"/>
          </p:cNvSpPr>
          <p:nvPr>
            <p:ph type="subTitle" idx="1"/>
          </p:nvPr>
        </p:nvSpPr>
        <p:spPr/>
        <p:txBody>
          <a:bodyPr>
            <a:normAutofit fontScale="85000" lnSpcReduction="10000"/>
          </a:bodyPr>
          <a:lstStyle>
            <a:extLst/>
          </a:lstStyle>
          <a:p>
            <a:r>
              <a:rPr lang="fr-FR"/>
              <a:t>Découverte des nouvelles fonctionnalités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752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4" name="Espace réservé du numéro de diapositive 3"/>
          <p:cNvSpPr>
            <a:spLocks noGrp="1"/>
          </p:cNvSpPr>
          <p:nvPr>
            <p:ph type="sldNum" sz="quarter" idx="12"/>
          </p:nvPr>
        </p:nvSpPr>
        <p:spPr/>
        <p:txBody>
          <a:bodyPr/>
          <a:lstStyle/>
          <a:p>
            <a:fld id="{1AD93096-5B34-4342-9326-69289CEAE4C2}"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Thèmes et styles rapides</a:t>
            </a:r>
          </a:p>
        </p:txBody>
      </p:sp>
      <p:sp>
        <p:nvSpPr>
          <p:cNvPr id="3" name="Espace réservé de la date 2"/>
          <p:cNvSpPr>
            <a:spLocks noGrp="1"/>
          </p:cNvSpPr>
          <p:nvPr>
            <p:ph type="dt" sz="half" idx="10"/>
          </p:nvPr>
        </p:nvSpPr>
        <p:spPr/>
        <p:txBody>
          <a:bodyPr/>
          <a:lstStyle/>
          <a:p>
            <a:r>
              <a:rPr lang="fr-FR" smtClean="0"/>
              <a:t>Année 2013</a:t>
            </a:r>
            <a:endParaRPr lang="fr-FR"/>
          </a:p>
        </p:txBody>
      </p:sp>
      <p:sp>
        <p:nvSpPr>
          <p:cNvPr id="4" name="Espace réservé du pied de page 3"/>
          <p:cNvSpPr>
            <a:spLocks noGrp="1"/>
          </p:cNvSpPr>
          <p:nvPr>
            <p:ph type="ftr" sz="quarter" idx="11"/>
          </p:nvPr>
        </p:nvSpPr>
        <p:spPr/>
        <p:txBody>
          <a:bodyPr/>
          <a:lstStyle/>
          <a:p>
            <a:r>
              <a:rPr lang="fr-FR" smtClean="0"/>
              <a:t>Janis Joplin</a:t>
            </a:r>
            <a:endParaRPr lang="fr-FR"/>
          </a:p>
        </p:txBody>
      </p:sp>
      <p:sp>
        <p:nvSpPr>
          <p:cNvPr id="5" name="Espace réservé du numéro de diapositive 4"/>
          <p:cNvSpPr>
            <a:spLocks noGrp="1"/>
          </p:cNvSpPr>
          <p:nvPr>
            <p:ph type="sldNum" sz="quarter" idx="12"/>
          </p:nvPr>
        </p:nvSpPr>
        <p:spPr/>
        <p:txBody>
          <a:bodyPr/>
          <a:lstStyle/>
          <a:p>
            <a:fld id="{1AD93096-5B34-4342-9326-69289CEAE4C2}" type="slidenum">
              <a:rPr lang="fr-FR" smtClean="0"/>
              <a:pPr/>
              <a:t>11</a:t>
            </a:fld>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Coordonner les thèmes</a:t>
            </a:r>
          </a:p>
        </p:txBody>
      </p:sp>
      <p:sp>
        <p:nvSpPr>
          <p:cNvPr id="5" name="Rectangle 4"/>
          <p:cNvSpPr>
            <a:spLocks noGrp="1"/>
          </p:cNvSpPr>
          <p:nvPr>
            <p:ph sz="half" idx="1"/>
          </p:nvPr>
        </p:nvSpPr>
        <p:spPr/>
        <p:txBody>
          <a:bodyPr/>
          <a:lstStyle>
            <a:extLst/>
          </a:lstStyle>
          <a:p>
            <a:r>
              <a:rPr lang="fr-FR"/>
              <a:t>Les thèmes Office vous permettent de coordonner  sans effort les couleurs, les polices et les effets des graphismes dans votre présentation. Le style des éléments que vous intégrez est défini automatiquement en fonction des styles présents dans votre présentation. </a:t>
            </a:r>
          </a:p>
        </p:txBody>
      </p:sp>
      <p:grpSp>
        <p:nvGrpSpPr>
          <p:cNvPr id="7" name="Group 6"/>
          <p:cNvGrpSpPr/>
          <p:nvPr/>
        </p:nvGrpSpPr>
        <p:grpSpPr>
          <a:xfrm>
            <a:off x="4953000" y="1676400"/>
            <a:ext cx="3491236" cy="4381500"/>
            <a:chOff x="5029200" y="1600200"/>
            <a:chExt cx="3810000" cy="4781550"/>
          </a:xfrm>
        </p:grpSpPr>
        <p:pic>
          <p:nvPicPr>
            <p:cNvPr id="1027" name="Picture 3"/>
            <p:cNvPicPr>
              <a:picLocks noChangeAspect="1" noChangeArrowheads="1"/>
            </p:cNvPicPr>
            <p:nvPr/>
          </p:nvPicPr>
          <p:blipFill>
            <a:blip r:embed="rId3"/>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6" name="Espace réservé du numéro de diapositive 5"/>
          <p:cNvSpPr>
            <a:spLocks noGrp="1"/>
          </p:cNvSpPr>
          <p:nvPr>
            <p:ph type="sldNum" sz="quarter" idx="12"/>
          </p:nvPr>
        </p:nvSpPr>
        <p:spPr/>
        <p:txBody>
          <a:bodyPr/>
          <a:lstStyle/>
          <a:p>
            <a:fld id="{1AD93096-5B34-4342-9326-69289CEAE4C2}" type="slidenum">
              <a:rPr lang="fr-FR" smtClean="0"/>
              <a:pPr/>
              <a:t>12</a:t>
            </a:fld>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Word et Excel, également !</a:t>
            </a:r>
          </a:p>
        </p:txBody>
      </p:sp>
      <p:sp>
        <p:nvSpPr>
          <p:cNvPr id="5" name="Rectangle 4"/>
          <p:cNvSpPr>
            <a:spLocks noGrp="1"/>
          </p:cNvSpPr>
          <p:nvPr>
            <p:ph sz="half" idx="1"/>
          </p:nvPr>
        </p:nvSpPr>
        <p:spPr/>
        <p:txBody>
          <a:bodyPr/>
          <a:lstStyle>
            <a:extLst/>
          </a:lstStyle>
          <a:p>
            <a:r>
              <a:rPr lang="fr-FR"/>
              <a:t>PowerPoint partage désormais un ensemble de “thèmes Office” avec Word et Excel, ce qui vous permet de créer des documents, des feuilles de calcul et des présentations cohérents, reflétant votre “image de marque”.</a:t>
            </a:r>
          </a:p>
        </p:txBody>
      </p:sp>
      <p:pic>
        <p:nvPicPr>
          <p:cNvPr id="1026" name="Picture 2"/>
          <p:cNvPicPr>
            <a:picLocks noChangeAspect="1" noChangeArrowheads="1"/>
          </p:cNvPicPr>
          <p:nvPr/>
        </p:nvPicPr>
        <p:blipFill>
          <a:blip r:embed="rId3" cstate="print"/>
          <a:srcRect/>
          <a:stretch>
            <a:fillRect/>
          </a:stretch>
        </p:blipFill>
        <p:spPr bwMode="auto">
          <a:xfrm>
            <a:off x="4953000" y="1621243"/>
            <a:ext cx="1591913" cy="2057400"/>
          </a:xfrm>
          <a:prstGeom prst="rect">
            <a:avLst/>
          </a:prstGeom>
          <a:noFill/>
          <a:ln w="9525">
            <a:noFill/>
            <a:miter lim="800000"/>
            <a:headEnd/>
            <a:tailEnd/>
          </a:ln>
          <a:effectLst>
            <a:outerShdw blurRad="254000" algn="tl" rotWithShape="0">
              <a:srgbClr val="000000">
                <a:alpha val="43137"/>
              </a:srgbClr>
            </a:outerShdw>
          </a:effectLst>
        </p:spPr>
      </p:pic>
      <p:pic>
        <p:nvPicPr>
          <p:cNvPr id="1027" name="Picture 3"/>
          <p:cNvPicPr>
            <a:picLocks noChangeAspect="1" noChangeArrowheads="1"/>
          </p:cNvPicPr>
          <p:nvPr/>
        </p:nvPicPr>
        <p:blipFill>
          <a:blip r:embed="rId4"/>
          <a:srcRect/>
          <a:stretch>
            <a:fillRect/>
          </a:stretch>
        </p:blipFill>
        <p:spPr bwMode="auto">
          <a:xfrm>
            <a:off x="6637686" y="1621243"/>
            <a:ext cx="1591914" cy="2057400"/>
          </a:xfrm>
          <a:prstGeom prst="rect">
            <a:avLst/>
          </a:prstGeom>
          <a:noFill/>
          <a:ln w="9525">
            <a:noFill/>
            <a:miter lim="800000"/>
            <a:headEnd/>
            <a:tailEnd/>
          </a:ln>
          <a:effectLst>
            <a:outerShdw blurRad="254000" algn="tl" rotWithShape="0">
              <a:srgbClr val="000000">
                <a:alpha val="43137"/>
              </a:srgbClr>
            </a:outerShdw>
          </a:effectLst>
        </p:spPr>
      </p:pic>
      <p:pic>
        <p:nvPicPr>
          <p:cNvPr id="1032" name="Picture 8"/>
          <p:cNvPicPr>
            <a:picLocks noChangeAspect="1" noChangeArrowheads="1"/>
          </p:cNvPicPr>
          <p:nvPr/>
        </p:nvPicPr>
        <p:blipFill>
          <a:blip r:embed="rId5"/>
          <a:srcRect/>
          <a:stretch>
            <a:fillRect/>
          </a:stretch>
        </p:blipFill>
        <p:spPr bwMode="auto">
          <a:xfrm>
            <a:off x="4724400" y="3352800"/>
            <a:ext cx="2590800" cy="1898290"/>
          </a:xfrm>
          <a:prstGeom prst="rect">
            <a:avLst/>
          </a:prstGeom>
          <a:noFill/>
          <a:ln w="9525">
            <a:noFill/>
            <a:miter lim="800000"/>
            <a:headEnd/>
            <a:tailEnd/>
          </a:ln>
          <a:effectLst>
            <a:outerShdw blurRad="254000" algn="tl" rotWithShape="0">
              <a:srgbClr val="000000">
                <a:alpha val="43137"/>
              </a:srgbClr>
            </a:outerShdw>
          </a:effectLst>
        </p:spPr>
      </p:pic>
      <p:pic>
        <p:nvPicPr>
          <p:cNvPr id="1030" name="Picture 6"/>
          <p:cNvPicPr>
            <a:picLocks noChangeAspect="1" noChangeArrowheads="1"/>
          </p:cNvPicPr>
          <p:nvPr/>
        </p:nvPicPr>
        <p:blipFill>
          <a:blip r:embed="rId6"/>
          <a:srcRect/>
          <a:stretch>
            <a:fillRect/>
          </a:stretch>
        </p:blipFill>
        <p:spPr bwMode="auto">
          <a:xfrm>
            <a:off x="6629400" y="4440643"/>
            <a:ext cx="1905000" cy="1426757"/>
          </a:xfrm>
          <a:prstGeom prst="rect">
            <a:avLst/>
          </a:prstGeom>
          <a:noFill/>
          <a:ln w="9525">
            <a:noFill/>
            <a:miter lim="800000"/>
            <a:headEnd/>
            <a:tailEnd/>
          </a:ln>
          <a:effectLst>
            <a:outerShdw blurRad="254000" algn="tl" rotWithShape="0">
              <a:srgbClr val="000000">
                <a:alpha val="43137"/>
              </a:srgbClr>
            </a:outerShdw>
          </a:effectLst>
        </p:spPr>
      </p:pic>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6" name="Espace réservé du numéro de diapositive 5"/>
          <p:cNvSpPr>
            <a:spLocks noGrp="1"/>
          </p:cNvSpPr>
          <p:nvPr>
            <p:ph type="sldNum" sz="quarter" idx="12"/>
          </p:nvPr>
        </p:nvSpPr>
        <p:spPr/>
        <p:txBody>
          <a:bodyPr/>
          <a:lstStyle/>
          <a:p>
            <a:fld id="{1AD93096-5B34-4342-9326-69289CEAE4C2}" type="slidenum">
              <a:rPr lang="fr-FR" smtClean="0"/>
              <a:pPr/>
              <a:t>13</a:t>
            </a:fld>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Combinez tout !</a:t>
            </a:r>
          </a:p>
        </p:txBody>
      </p:sp>
      <p:sp>
        <p:nvSpPr>
          <p:cNvPr id="5" name="Rectangle 4"/>
          <p:cNvSpPr>
            <a:spLocks noGrp="1"/>
          </p:cNvSpPr>
          <p:nvPr>
            <p:ph sz="half" idx="1"/>
          </p:nvPr>
        </p:nvSpPr>
        <p:spPr/>
        <p:txBody>
          <a:bodyPr/>
          <a:lstStyle>
            <a:extLst/>
          </a:lstStyle>
          <a:p>
            <a:r>
              <a:rPr lang="fr-FR"/>
              <a:t>Les thèmes Office sont personnalisables à l'infini. Vous pouvez combiner les couleurs, les polices et les effets de différents thèmes. </a:t>
            </a:r>
          </a:p>
        </p:txBody>
      </p:sp>
      <p:pic>
        <p:nvPicPr>
          <p:cNvPr id="1025" name="Picture 1"/>
          <p:cNvPicPr>
            <a:picLocks noChangeAspect="1" noChangeArrowheads="1"/>
          </p:cNvPicPr>
          <p:nvPr/>
        </p:nvPicPr>
        <p:blipFill>
          <a:blip r:embed="rId3" cstate="print"/>
          <a:srcRect/>
          <a:stretch>
            <a:fillRect/>
          </a:stretch>
        </p:blipFill>
        <p:spPr bwMode="auto">
          <a:xfrm>
            <a:off x="4876800" y="1600200"/>
            <a:ext cx="2435003" cy="1828800"/>
          </a:xfrm>
          <a:prstGeom prst="rect">
            <a:avLst/>
          </a:prstGeom>
          <a:noFill/>
          <a:ln w="9525">
            <a:noFill/>
            <a:miter lim="800000"/>
            <a:headEnd/>
            <a:tailEnd/>
          </a:ln>
          <a:effectLst>
            <a:outerShdw blurRad="254000" algn="tl" rotWithShape="0">
              <a:srgbClr val="000000">
                <a:alpha val="43137"/>
              </a:srgbClr>
            </a:outerShdw>
          </a:effectLst>
        </p:spPr>
      </p:pic>
      <p:pic>
        <p:nvPicPr>
          <p:cNvPr id="1033" name="Picture 9"/>
          <p:cNvPicPr>
            <a:picLocks noChangeAspect="1" noChangeArrowheads="1"/>
          </p:cNvPicPr>
          <p:nvPr/>
        </p:nvPicPr>
        <p:blipFill>
          <a:blip r:embed="rId4" cstate="print"/>
          <a:srcRect/>
          <a:stretch>
            <a:fillRect/>
          </a:stretch>
        </p:blipFill>
        <p:spPr bwMode="auto">
          <a:xfrm>
            <a:off x="6019800" y="3124200"/>
            <a:ext cx="2446913" cy="1828800"/>
          </a:xfrm>
          <a:prstGeom prst="rect">
            <a:avLst/>
          </a:prstGeom>
          <a:noFill/>
          <a:ln w="9525">
            <a:noFill/>
            <a:miter lim="800000"/>
            <a:headEnd/>
            <a:tailEnd/>
          </a:ln>
          <a:effectLst>
            <a:outerShdw blurRad="254000" algn="tl" rotWithShape="0">
              <a:srgbClr val="000000">
                <a:alpha val="43137"/>
              </a:srgbClr>
            </a:outerShdw>
          </a:effectLst>
        </p:spPr>
      </p:pic>
      <p:pic>
        <p:nvPicPr>
          <p:cNvPr id="1031" name="Picture 7"/>
          <p:cNvPicPr>
            <a:picLocks noChangeAspect="1" noChangeArrowheads="1"/>
          </p:cNvPicPr>
          <p:nvPr/>
        </p:nvPicPr>
        <p:blipFill>
          <a:blip r:embed="rId5" cstate="print"/>
          <a:srcRect/>
          <a:stretch>
            <a:fillRect/>
          </a:stretch>
        </p:blipFill>
        <p:spPr bwMode="auto">
          <a:xfrm>
            <a:off x="4876800" y="4648200"/>
            <a:ext cx="2445221" cy="1828800"/>
          </a:xfrm>
          <a:prstGeom prst="rect">
            <a:avLst/>
          </a:prstGeom>
          <a:noFill/>
          <a:ln w="9525">
            <a:noFill/>
            <a:miter lim="800000"/>
            <a:headEnd/>
            <a:tailEnd/>
          </a:ln>
          <a:effectLst>
            <a:outerShdw blurRad="254000" algn="tl" rotWithShape="0">
              <a:srgbClr val="000000">
                <a:alpha val="43137"/>
              </a:srgbClr>
            </a:outerShdw>
          </a:effectLst>
        </p:spPr>
      </p:pic>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6" name="Espace réservé du numéro de diapositive 5"/>
          <p:cNvSpPr>
            <a:spLocks noGrp="1"/>
          </p:cNvSpPr>
          <p:nvPr>
            <p:ph type="sldNum" sz="quarter" idx="12"/>
          </p:nvPr>
        </p:nvSpPr>
        <p:spPr/>
        <p:txBody>
          <a:bodyPr/>
          <a:lstStyle/>
          <a:p>
            <a:fld id="{1AD93096-5B34-4342-9326-69289CEAE4C2}" type="slidenum">
              <a:rPr lang="fr-FR" smtClean="0"/>
              <a:pPr/>
              <a:t>14</a:t>
            </a:fld>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Styles rapides</a:t>
            </a:r>
          </a:p>
        </p:txBody>
      </p:sp>
      <p:sp>
        <p:nvSpPr>
          <p:cNvPr id="5" name="Rectangle 4"/>
          <p:cNvSpPr>
            <a:spLocks noGrp="1"/>
          </p:cNvSpPr>
          <p:nvPr>
            <p:ph sz="half" idx="1"/>
          </p:nvPr>
        </p:nvSpPr>
        <p:spPr/>
        <p:txBody>
          <a:bodyPr/>
          <a:lstStyle>
            <a:extLst/>
          </a:lstStyle>
          <a:p>
            <a:r>
              <a:rPr lang="fr-FR"/>
              <a:t>Un large éventail de styles est disponible pour les graphiques, les diagrammes, les tableaux ou les images que vous pouvez ajouter à votre présentation. En un seul clic, vous pouvez passer du sombre au </a:t>
            </a:r>
            <a:r>
              <a:rPr lang="fr-FR" i="1"/>
              <a:t>brillant </a:t>
            </a:r>
            <a:r>
              <a:rPr lang="fr-FR"/>
              <a:t> ou choisir un style intermédiaire</a:t>
            </a:r>
            <a:r>
              <a:rPr lang="fr-FR" i="1"/>
              <a:t>.</a:t>
            </a:r>
          </a:p>
          <a:p>
            <a:endParaRPr lang="fr-FR"/>
          </a:p>
          <a:p>
            <a:r>
              <a:rPr lang="fr-FR"/>
              <a:t> </a:t>
            </a:r>
          </a:p>
        </p:txBody>
      </p:sp>
      <p:graphicFrame>
        <p:nvGraphicFramePr>
          <p:cNvPr id="7" name="Diagram 6"/>
          <p:cNvGraphicFramePr/>
          <p:nvPr/>
        </p:nvGraphicFramePr>
        <p:xfrm>
          <a:off x="6057900" y="1371600"/>
          <a:ext cx="1299681"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6057900" y="3009900"/>
          <a:ext cx="1299681" cy="1676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nvGraphicFramePr>
        <p:xfrm>
          <a:off x="6057900" y="4648200"/>
          <a:ext cx="1299681" cy="16764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Table 9"/>
          <p:cNvGraphicFramePr>
            <a:graphicFrameLocks noGrp="1"/>
          </p:cNvGraphicFramePr>
          <p:nvPr/>
        </p:nvGraphicFramePr>
        <p:xfrm>
          <a:off x="7620000" y="1752600"/>
          <a:ext cx="1295400" cy="914400"/>
        </p:xfrm>
        <a:graphic>
          <a:graphicData uri="http://schemas.openxmlformats.org/drawingml/2006/table">
            <a:tbl>
              <a:tblPr firstRow="1" bandRow="1">
                <a:tableStyleId>{5C22544A-7EE6-4342-B048-85BDC9FD1C3A}</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1" name="Table 10"/>
          <p:cNvGraphicFramePr>
            <a:graphicFrameLocks noGrp="1"/>
          </p:cNvGraphicFramePr>
          <p:nvPr/>
        </p:nvGraphicFramePr>
        <p:xfrm>
          <a:off x="7620000" y="3352800"/>
          <a:ext cx="1295400" cy="914400"/>
        </p:xfrm>
        <a:graphic>
          <a:graphicData uri="http://schemas.openxmlformats.org/drawingml/2006/table">
            <a:tbl>
              <a:tblPr firstRow="1" bandRow="1">
                <a:tableStyleId>{284E427A-3D55-4303-BF80-6455036E1DE7}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2" name="Table 11"/>
          <p:cNvGraphicFramePr>
            <a:graphicFrameLocks noGrp="1"/>
          </p:cNvGraphicFramePr>
          <p:nvPr/>
        </p:nvGraphicFramePr>
        <p:xfrm>
          <a:off x="7620000" y="4953000"/>
          <a:ext cx="1295400" cy="914400"/>
        </p:xfrm>
        <a:graphic>
          <a:graphicData uri="http://schemas.openxmlformats.org/drawingml/2006/table">
            <a:tbl>
              <a:tblPr firstRow="1" bandRow="1">
                <a:tableStyleId>{D113A9D2-9D6B-4929-AA2D-F23B5EE8CBE7}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4" name="Chart 13"/>
          <p:cNvGraphicFramePr/>
          <p:nvPr/>
        </p:nvGraphicFramePr>
        <p:xfrm>
          <a:off x="4648200" y="1600200"/>
          <a:ext cx="1219200" cy="1168400"/>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15" name="Chart 14"/>
          <p:cNvGraphicFramePr/>
          <p:nvPr/>
        </p:nvGraphicFramePr>
        <p:xfrm>
          <a:off x="4724400" y="3276600"/>
          <a:ext cx="1219200" cy="1168400"/>
        </p:xfrm>
        <a:graphic>
          <a:graphicData uri="http://schemas.openxmlformats.org/drawingml/2006/chart">
            <c:chart xmlns:c="http://schemas.openxmlformats.org/drawingml/2006/chart" xmlns:r="http://schemas.openxmlformats.org/officeDocument/2006/relationships" r:id="rId19"/>
          </a:graphicData>
        </a:graphic>
      </p:graphicFrame>
      <p:graphicFrame>
        <p:nvGraphicFramePr>
          <p:cNvPr id="17" name="Chart 16"/>
          <p:cNvGraphicFramePr/>
          <p:nvPr/>
        </p:nvGraphicFramePr>
        <p:xfrm>
          <a:off x="4572000" y="4876800"/>
          <a:ext cx="1524000" cy="1168400"/>
        </p:xfrm>
        <a:graphic>
          <a:graphicData uri="http://schemas.openxmlformats.org/drawingml/2006/chart">
            <c:chart xmlns:c="http://schemas.openxmlformats.org/drawingml/2006/chart" xmlns:r="http://schemas.openxmlformats.org/officeDocument/2006/relationships" r:id="rId20"/>
          </a:graphicData>
        </a:graphic>
      </p:graphicFrame>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6" name="Espace réservé du numéro de diapositive 5"/>
          <p:cNvSpPr>
            <a:spLocks noGrp="1"/>
          </p:cNvSpPr>
          <p:nvPr>
            <p:ph type="sldNum" sz="quarter" idx="12"/>
          </p:nvPr>
        </p:nvSpPr>
        <p:spPr/>
        <p:txBody>
          <a:bodyPr/>
          <a:lstStyle/>
          <a:p>
            <a:fld id="{1AD93096-5B34-4342-9326-69289CEAE4C2}" type="slidenum">
              <a:rPr lang="fr-FR" smtClean="0"/>
              <a:pPr/>
              <a:t>15</a:t>
            </a:fld>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Nouvelles dispositions</a:t>
            </a:r>
          </a:p>
        </p:txBody>
      </p:sp>
      <p:sp>
        <p:nvSpPr>
          <p:cNvPr id="3" name="Espace réservé de la date 2"/>
          <p:cNvSpPr>
            <a:spLocks noGrp="1"/>
          </p:cNvSpPr>
          <p:nvPr>
            <p:ph type="dt" sz="half" idx="10"/>
          </p:nvPr>
        </p:nvSpPr>
        <p:spPr/>
        <p:txBody>
          <a:bodyPr/>
          <a:lstStyle/>
          <a:p>
            <a:r>
              <a:rPr lang="fr-FR" smtClean="0"/>
              <a:t>Année 2013</a:t>
            </a:r>
            <a:endParaRPr lang="fr-FR"/>
          </a:p>
        </p:txBody>
      </p:sp>
      <p:sp>
        <p:nvSpPr>
          <p:cNvPr id="4" name="Espace réservé du pied de page 3"/>
          <p:cNvSpPr>
            <a:spLocks noGrp="1"/>
          </p:cNvSpPr>
          <p:nvPr>
            <p:ph type="ftr" sz="quarter" idx="11"/>
          </p:nvPr>
        </p:nvSpPr>
        <p:spPr/>
        <p:txBody>
          <a:bodyPr/>
          <a:lstStyle/>
          <a:p>
            <a:r>
              <a:rPr lang="fr-FR" smtClean="0"/>
              <a:t>Janis Joplin</a:t>
            </a:r>
            <a:endParaRPr lang="fr-FR"/>
          </a:p>
        </p:txBody>
      </p:sp>
      <p:sp>
        <p:nvSpPr>
          <p:cNvPr id="5" name="Espace réservé du numéro de diapositive 4"/>
          <p:cNvSpPr>
            <a:spLocks noGrp="1"/>
          </p:cNvSpPr>
          <p:nvPr>
            <p:ph type="sldNum" sz="quarter" idx="12"/>
          </p:nvPr>
        </p:nvSpPr>
        <p:spPr/>
        <p:txBody>
          <a:bodyPr/>
          <a:lstStyle/>
          <a:p>
            <a:fld id="{1AD93096-5B34-4342-9326-69289CEAE4C2}" type="slidenum">
              <a:rPr lang="fr-FR" smtClean="0"/>
              <a:pPr/>
              <a:t>16</a:t>
            </a:fld>
            <a:endParaRPr 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Diapositive plus que parfaite !</a:t>
            </a:r>
          </a:p>
        </p:txBody>
      </p:sp>
      <p:sp>
        <p:nvSpPr>
          <p:cNvPr id="3" name="Rectangle 2"/>
          <p:cNvSpPr>
            <a:spLocks noGrp="1"/>
          </p:cNvSpPr>
          <p:nvPr>
            <p:ph sz="half" idx="1"/>
          </p:nvPr>
        </p:nvSpPr>
        <p:spPr/>
        <p:txBody>
          <a:bodyPr/>
          <a:lstStyle>
            <a:extLst/>
          </a:lstStyle>
          <a:p>
            <a:r>
              <a:rPr lang="fr-FR"/>
              <a:t>PowerPoint propose de nouvelles dispositions qui vous offrent plus de liberté pour organiser le texte, les images et les présentations multimédias.  </a:t>
            </a:r>
          </a:p>
          <a:p>
            <a:endParaRPr lang="fr-FR"/>
          </a:p>
          <a:p>
            <a:r>
              <a:rPr lang="fr-FR"/>
              <a:t>Tous les éléments que vous ajoutez dans les espaces réservés de la disposition sont organisés automatiquement à votre place.</a:t>
            </a:r>
          </a:p>
        </p:txBody>
      </p:sp>
      <p:pic>
        <p:nvPicPr>
          <p:cNvPr id="2051" name="Picture 3"/>
          <p:cNvPicPr>
            <a:picLocks noChangeAspect="1" noChangeArrowheads="1"/>
          </p:cNvPicPr>
          <p:nvPr/>
        </p:nvPicPr>
        <p:blipFill>
          <a:blip r:embed="rId3" cstate="print"/>
          <a:srcRect/>
          <a:stretch>
            <a:fillRect/>
          </a:stretch>
        </p:blipFill>
        <p:spPr bwMode="auto">
          <a:xfrm>
            <a:off x="4800600" y="1600200"/>
            <a:ext cx="2443502" cy="1828800"/>
          </a:xfrm>
          <a:prstGeom prst="rect">
            <a:avLst/>
          </a:prstGeom>
          <a:noFill/>
          <a:ln w="9525">
            <a:noFill/>
            <a:miter lim="800000"/>
            <a:headEnd/>
            <a:tailEnd/>
          </a:ln>
          <a:effectLst>
            <a:outerShdw blurRad="254000" algn="tl" rotWithShape="0">
              <a:srgbClr val="000000">
                <a:alpha val="43137"/>
              </a:srgbClr>
            </a:outerShdw>
          </a:effectLst>
        </p:spPr>
      </p:pic>
      <p:pic>
        <p:nvPicPr>
          <p:cNvPr id="2050" name="Picture 2"/>
          <p:cNvPicPr>
            <a:picLocks noChangeAspect="1" noChangeArrowheads="1"/>
          </p:cNvPicPr>
          <p:nvPr/>
        </p:nvPicPr>
        <p:blipFill>
          <a:blip r:embed="rId4" cstate="print"/>
          <a:srcRect/>
          <a:stretch>
            <a:fillRect/>
          </a:stretch>
        </p:blipFill>
        <p:spPr bwMode="auto">
          <a:xfrm>
            <a:off x="5943600" y="3276600"/>
            <a:ext cx="2440950" cy="1828800"/>
          </a:xfrm>
          <a:prstGeom prst="rect">
            <a:avLst/>
          </a:prstGeom>
          <a:noFill/>
          <a:ln w="9525">
            <a:noFill/>
            <a:miter lim="800000"/>
            <a:headEnd/>
            <a:tailEnd/>
          </a:ln>
          <a:effectLst>
            <a:outerShdw blurRad="254000" algn="tl" rotWithShape="0">
              <a:srgbClr val="000000">
                <a:alpha val="43137"/>
              </a:srgbClr>
            </a:outerShdw>
          </a:effectLst>
        </p:spPr>
      </p:pic>
      <p:pic>
        <p:nvPicPr>
          <p:cNvPr id="4" name="Picture 1"/>
          <p:cNvPicPr>
            <a:picLocks noChangeAspect="1" noChangeArrowheads="1"/>
          </p:cNvPicPr>
          <p:nvPr/>
        </p:nvPicPr>
        <p:blipFill>
          <a:blip r:embed="rId5" cstate="print"/>
          <a:srcRect/>
          <a:stretch>
            <a:fillRect/>
          </a:stretch>
        </p:blipFill>
        <p:spPr bwMode="auto">
          <a:xfrm>
            <a:off x="4800600" y="4724400"/>
            <a:ext cx="2445190" cy="1828800"/>
          </a:xfrm>
          <a:prstGeom prst="rect">
            <a:avLst/>
          </a:prstGeom>
          <a:noFill/>
          <a:ln w="9525">
            <a:noFill/>
            <a:miter lim="800000"/>
            <a:headEnd/>
            <a:tailEnd/>
          </a:ln>
          <a:effectLst>
            <a:outerShdw blurRad="254000" algn="tl" rotWithShape="0">
              <a:srgbClr val="000000">
                <a:alpha val="43137"/>
              </a:srgbClr>
            </a:outerShdw>
          </a:effectLst>
        </p:spPr>
      </p:pic>
      <p:sp>
        <p:nvSpPr>
          <p:cNvPr id="5" name="Espace réservé de la date 4"/>
          <p:cNvSpPr>
            <a:spLocks noGrp="1"/>
          </p:cNvSpPr>
          <p:nvPr>
            <p:ph type="dt" sz="half" idx="10"/>
          </p:nvPr>
        </p:nvSpPr>
        <p:spPr/>
        <p:txBody>
          <a:bodyPr/>
          <a:lstStyle/>
          <a:p>
            <a:r>
              <a:rPr lang="fr-FR" smtClean="0"/>
              <a:t>Année 2013</a:t>
            </a:r>
            <a:endParaRPr lang="fr-FR"/>
          </a:p>
        </p:txBody>
      </p:sp>
      <p:sp>
        <p:nvSpPr>
          <p:cNvPr id="6" name="Espace réservé du pied de page 5"/>
          <p:cNvSpPr>
            <a:spLocks noGrp="1"/>
          </p:cNvSpPr>
          <p:nvPr>
            <p:ph type="ftr" sz="quarter" idx="11"/>
          </p:nvPr>
        </p:nvSpPr>
        <p:spPr/>
        <p:txBody>
          <a:bodyPr/>
          <a:lstStyle/>
          <a:p>
            <a:r>
              <a:rPr lang="fr-FR" smtClean="0"/>
              <a:t>Janis Joplin</a:t>
            </a:r>
            <a:endParaRPr lang="fr-FR"/>
          </a:p>
        </p:txBody>
      </p:sp>
      <p:sp>
        <p:nvSpPr>
          <p:cNvPr id="7" name="Espace réservé du numéro de diapositive 6"/>
          <p:cNvSpPr>
            <a:spLocks noGrp="1"/>
          </p:cNvSpPr>
          <p:nvPr>
            <p:ph type="sldNum" sz="quarter" idx="12"/>
          </p:nvPr>
        </p:nvSpPr>
        <p:spPr/>
        <p:txBody>
          <a:bodyPr/>
          <a:lstStyle/>
          <a:p>
            <a:fld id="{1AD93096-5B34-4342-9326-69289CEAE4C2}" type="slidenum">
              <a:rPr lang="fr-FR" smtClean="0"/>
              <a:pPr/>
              <a:t>17</a:t>
            </a:fld>
            <a:endParaRPr lang="fr-F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Organisez votre présentation à votre goût</a:t>
            </a:r>
          </a:p>
        </p:txBody>
      </p:sp>
      <p:sp>
        <p:nvSpPr>
          <p:cNvPr id="3" name="Rectangle 2"/>
          <p:cNvSpPr>
            <a:spLocks noGrp="1"/>
          </p:cNvSpPr>
          <p:nvPr>
            <p:ph sz="half" idx="1"/>
          </p:nvPr>
        </p:nvSpPr>
        <p:spPr/>
        <p:txBody>
          <a:bodyPr/>
          <a:lstStyle>
            <a:extLst/>
          </a:lstStyle>
          <a:p>
            <a:r>
              <a:rPr lang="fr-FR"/>
              <a:t>Les dispositions personnalisées vous permettent d'organiser les diapositives à votre goût. Avec PowerPoint, vous pouvez créer de nouveaux types de documents. Vos créations sont facilitées, qu'il s'agisse de plaquettes commerciales pour votre entreprise ou d'albums photo pour votre famille.</a:t>
            </a:r>
          </a:p>
        </p:txBody>
      </p:sp>
      <p:pic>
        <p:nvPicPr>
          <p:cNvPr id="3073" name="Picture 1"/>
          <p:cNvPicPr>
            <a:picLocks noChangeAspect="1" noChangeArrowheads="1"/>
          </p:cNvPicPr>
          <p:nvPr/>
        </p:nvPicPr>
        <p:blipFill>
          <a:blip r:embed="rId3" cstate="print"/>
          <a:srcRect/>
          <a:stretch>
            <a:fillRect/>
          </a:stretch>
        </p:blipFill>
        <p:spPr bwMode="auto">
          <a:xfrm>
            <a:off x="4876800" y="1600199"/>
            <a:ext cx="2913518" cy="2194560"/>
          </a:xfrm>
          <a:prstGeom prst="rect">
            <a:avLst/>
          </a:prstGeom>
          <a:noFill/>
          <a:ln w="9525">
            <a:noFill/>
            <a:miter lim="800000"/>
            <a:headEnd/>
            <a:tailEnd/>
          </a:ln>
          <a:effectLst>
            <a:outerShdw blurRad="254000" algn="tl" rotWithShape="0">
              <a:srgbClr val="000000">
                <a:alpha val="43137"/>
              </a:srgbClr>
            </a:outerShdw>
          </a:effectLst>
        </p:spPr>
      </p:pic>
      <p:pic>
        <p:nvPicPr>
          <p:cNvPr id="3074" name="Picture 2"/>
          <p:cNvPicPr>
            <a:picLocks noChangeAspect="1" noChangeArrowheads="1"/>
          </p:cNvPicPr>
          <p:nvPr/>
        </p:nvPicPr>
        <p:blipFill>
          <a:blip r:embed="rId4"/>
          <a:srcRect/>
          <a:stretch>
            <a:fillRect/>
          </a:stretch>
        </p:blipFill>
        <p:spPr bwMode="auto">
          <a:xfrm>
            <a:off x="5562600" y="3977640"/>
            <a:ext cx="2922755" cy="2194560"/>
          </a:xfrm>
          <a:prstGeom prst="rect">
            <a:avLst/>
          </a:prstGeom>
          <a:noFill/>
          <a:ln w="9525">
            <a:noFill/>
            <a:miter lim="800000"/>
            <a:headEnd/>
            <a:tailEnd/>
          </a:ln>
          <a:effectLst>
            <a:outerShdw blurRad="254000" algn="tl" rotWithShape="0">
              <a:srgbClr val="000000">
                <a:alpha val="43137"/>
              </a:srgbClr>
            </a:outerShdw>
          </a:effectLst>
        </p:spPr>
      </p:pic>
      <p:sp>
        <p:nvSpPr>
          <p:cNvPr id="4" name="Espace réservé de la date 3"/>
          <p:cNvSpPr>
            <a:spLocks noGrp="1"/>
          </p:cNvSpPr>
          <p:nvPr>
            <p:ph type="dt" sz="half" idx="10"/>
          </p:nvPr>
        </p:nvSpPr>
        <p:spPr/>
        <p:txBody>
          <a:bodyPr/>
          <a:lstStyle/>
          <a:p>
            <a:r>
              <a:rPr lang="fr-FR" smtClean="0"/>
              <a:t>Année 2013</a:t>
            </a:r>
            <a:endParaRPr lang="fr-FR"/>
          </a:p>
        </p:txBody>
      </p:sp>
      <p:sp>
        <p:nvSpPr>
          <p:cNvPr id="5" name="Espace réservé du pied de page 4"/>
          <p:cNvSpPr>
            <a:spLocks noGrp="1"/>
          </p:cNvSpPr>
          <p:nvPr>
            <p:ph type="ftr" sz="quarter" idx="11"/>
          </p:nvPr>
        </p:nvSpPr>
        <p:spPr/>
        <p:txBody>
          <a:bodyPr/>
          <a:lstStyle/>
          <a:p>
            <a:r>
              <a:rPr lang="fr-FR" smtClean="0"/>
              <a:t>Janis Joplin</a:t>
            </a:r>
            <a:endParaRPr lang="fr-FR"/>
          </a:p>
        </p:txBody>
      </p:sp>
      <p:sp>
        <p:nvSpPr>
          <p:cNvPr id="6" name="Espace réservé du numéro de diapositive 5"/>
          <p:cNvSpPr>
            <a:spLocks noGrp="1"/>
          </p:cNvSpPr>
          <p:nvPr>
            <p:ph type="sldNum" sz="quarter" idx="12"/>
          </p:nvPr>
        </p:nvSpPr>
        <p:spPr/>
        <p:txBody>
          <a:bodyPr/>
          <a:lstStyle/>
          <a:p>
            <a:fld id="{1AD93096-5B34-4342-9326-69289CEAE4C2}" type="slidenum">
              <a:rPr lang="fr-FR" smtClean="0"/>
              <a:pPr/>
              <a:t>18</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PowerPoint </a:t>
            </a:r>
            <a:r>
              <a:rPr lang="fr-FR">
                <a:solidFill>
                  <a:schemeClr val="accent1"/>
                </a:solidFill>
              </a:rPr>
              <a:t>2007</a:t>
            </a:r>
          </a:p>
        </p:txBody>
      </p:sp>
      <p:sp>
        <p:nvSpPr>
          <p:cNvPr id="3" name="Rectangle 2"/>
          <p:cNvSpPr>
            <a:spLocks noGrp="1"/>
          </p:cNvSpPr>
          <p:nvPr>
            <p:ph sz="half" idx="1"/>
          </p:nvPr>
        </p:nvSpPr>
        <p:spPr/>
        <p:txBody>
          <a:bodyPr/>
          <a:lstStyle>
            <a:extLst/>
          </a:lstStyle>
          <a:p>
            <a:pPr>
              <a:lnSpc>
                <a:spcPct val="114000"/>
              </a:lnSpc>
            </a:pPr>
            <a:r>
              <a:rPr lang="fr-FR"/>
              <a:t>Cette présentation illustre les nouvelles fonctions de PowerPoint grâce à des exemples. Vous pouvez les afficher en mode Diaporama ou en parcourant les diapositives en mode Normal. Ces diapositives sont conçues pour vous donner des idées intéressantes pour les présentations que vous allez créer dans PowerPoint 2007 !</a:t>
            </a:r>
            <a:endParaRPr lang="fr-FR" sz="2400"/>
          </a:p>
          <a:p>
            <a:endParaRPr lang="fr-FR"/>
          </a:p>
        </p:txBody>
      </p:sp>
      <p:graphicFrame>
        <p:nvGraphicFramePr>
          <p:cNvPr id="5" name="Content Placeholder 4"/>
          <p:cNvGraphicFramePr>
            <a:graphicFrameLocks noGrp="1"/>
          </p:cNvGraphicFramePr>
          <p:nvPr>
            <p:ph sz="half" idx="2"/>
          </p:nvPr>
        </p:nvGraphicFramePr>
        <p:xfrm>
          <a:off x="4724400" y="1676400"/>
          <a:ext cx="441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e la date 3"/>
          <p:cNvSpPr>
            <a:spLocks noGrp="1"/>
          </p:cNvSpPr>
          <p:nvPr>
            <p:ph type="dt" sz="half" idx="10"/>
          </p:nvPr>
        </p:nvSpPr>
        <p:spPr/>
        <p:txBody>
          <a:bodyPr/>
          <a:lstStyle/>
          <a:p>
            <a:r>
              <a:rPr lang="fr-FR" smtClean="0"/>
              <a:t>Année 2013</a:t>
            </a:r>
            <a:endParaRPr lang="fr-FR"/>
          </a:p>
        </p:txBody>
      </p:sp>
      <p:sp>
        <p:nvSpPr>
          <p:cNvPr id="6" name="Espace réservé du pied de page 5"/>
          <p:cNvSpPr>
            <a:spLocks noGrp="1"/>
          </p:cNvSpPr>
          <p:nvPr>
            <p:ph type="ftr" sz="quarter" idx="11"/>
          </p:nvPr>
        </p:nvSpPr>
        <p:spPr/>
        <p:txBody>
          <a:bodyPr/>
          <a:lstStyle/>
          <a:p>
            <a:r>
              <a:rPr lang="fr-FR" smtClean="0"/>
              <a:t>Janis Joplin</a:t>
            </a:r>
            <a:endParaRPr lang="fr-FR"/>
          </a:p>
        </p:txBody>
      </p:sp>
      <p:sp>
        <p:nvSpPr>
          <p:cNvPr id="7" name="Espace réservé du numéro de diapositive 6"/>
          <p:cNvSpPr>
            <a:spLocks noGrp="1"/>
          </p:cNvSpPr>
          <p:nvPr>
            <p:ph type="sldNum" sz="quarter" idx="12"/>
          </p:nvPr>
        </p:nvSpPr>
        <p:spPr/>
        <p:txBody>
          <a:bodyPr/>
          <a:lstStyle/>
          <a:p>
            <a:fld id="{1AD93096-5B34-4342-9326-69289CEAE4C2}" type="slidenum">
              <a:rPr lang="fr-FR" smtClean="0"/>
              <a:pPr/>
              <a:t>2</a:t>
            </a:fld>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Texte, Graphiques &amp; Images</a:t>
            </a:r>
          </a:p>
        </p:txBody>
      </p:sp>
      <p:sp>
        <p:nvSpPr>
          <p:cNvPr id="3" name="Espace réservé de la date 2"/>
          <p:cNvSpPr>
            <a:spLocks noGrp="1"/>
          </p:cNvSpPr>
          <p:nvPr>
            <p:ph type="dt" sz="half" idx="10"/>
          </p:nvPr>
        </p:nvSpPr>
        <p:spPr/>
        <p:txBody>
          <a:bodyPr/>
          <a:lstStyle/>
          <a:p>
            <a:r>
              <a:rPr lang="fr-FR" smtClean="0"/>
              <a:t>Année 2013</a:t>
            </a:r>
            <a:endParaRPr lang="fr-FR"/>
          </a:p>
        </p:txBody>
      </p:sp>
      <p:sp>
        <p:nvSpPr>
          <p:cNvPr id="4" name="Espace réservé du pied de page 3"/>
          <p:cNvSpPr>
            <a:spLocks noGrp="1"/>
          </p:cNvSpPr>
          <p:nvPr>
            <p:ph type="ftr" sz="quarter" idx="11"/>
          </p:nvPr>
        </p:nvSpPr>
        <p:spPr/>
        <p:txBody>
          <a:bodyPr/>
          <a:lstStyle/>
          <a:p>
            <a:r>
              <a:rPr lang="fr-FR" smtClean="0"/>
              <a:t>Janis Joplin</a:t>
            </a:r>
            <a:endParaRPr lang="fr-FR"/>
          </a:p>
        </p:txBody>
      </p:sp>
      <p:sp>
        <p:nvSpPr>
          <p:cNvPr id="5" name="Espace réservé du numéro de diapositive 4"/>
          <p:cNvSpPr>
            <a:spLocks noGrp="1"/>
          </p:cNvSpPr>
          <p:nvPr>
            <p:ph type="sldNum" sz="quarter" idx="12"/>
          </p:nvPr>
        </p:nvSpPr>
        <p:spPr/>
        <p:txBody>
          <a:bodyPr/>
          <a:lstStyle/>
          <a:p>
            <a:fld id="{1AD93096-5B34-4342-9326-69289CEAE4C2}" type="slidenum">
              <a:rPr lang="fr-FR" smtClean="0"/>
              <a:pPr/>
              <a:t>3</a:t>
            </a:fld>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Texte supérieur</a:t>
            </a:r>
          </a:p>
        </p:txBody>
      </p:sp>
      <p:sp>
        <p:nvSpPr>
          <p:cNvPr id="3" name="Rectangle 2"/>
          <p:cNvSpPr>
            <a:spLocks noGrp="1"/>
          </p:cNvSpPr>
          <p:nvPr>
            <p:ph sz="half" idx="1"/>
          </p:nvPr>
        </p:nvSpPr>
        <p:spPr>
          <a:xfrm>
            <a:off x="464344" y="1600200"/>
            <a:ext cx="4038600" cy="4525963"/>
          </a:xfrm>
        </p:spPr>
        <p:txBody>
          <a:bodyPr/>
          <a:lstStyle>
            <a:extLst/>
          </a:lstStyle>
          <a:p>
            <a:pPr>
              <a:lnSpc>
                <a:spcPct val="114000"/>
              </a:lnSpc>
            </a:pPr>
            <a:r>
              <a:rPr lang="fr-FR"/>
              <a:t>Dans PowerPoint 2007, le texte bénéficie de nouvelles possibilités. Il existe des fonctionnalités pratiques comme l'option Barré ou des fonctionnalités avancées comme le contrôle de l'espacement des caractères. Améliorez l'apparence de vos documents grâce aux ombres douces et à la possibilité d'appliquer directement les styles “WordArt” dans le texte de vos diapositives.</a:t>
            </a:r>
            <a:endParaRPr lang="fr-FR" sz="2400"/>
          </a:p>
        </p:txBody>
      </p:sp>
      <p:sp>
        <p:nvSpPr>
          <p:cNvPr id="6" name="TextBox 5"/>
          <p:cNvSpPr txBox="1"/>
          <p:nvPr/>
        </p:nvSpPr>
        <p:spPr>
          <a:xfrm>
            <a:off x="4878259" y="3901369"/>
            <a:ext cx="3427541" cy="731520"/>
          </a:xfrm>
          <a:prstGeom prst="rect">
            <a:avLst/>
          </a:prstGeom>
          <a:noFill/>
        </p:spPr>
        <p:txBody>
          <a:bodyPr wrap="none" rtlCol="0" anchor="ctr">
            <a:spAutoFit/>
          </a:bodyPr>
          <a:lstStyle>
            <a:extLst/>
          </a:lstStyle>
          <a:p>
            <a:r>
              <a:rPr lang="fr-FR" sz="3200" spc="-300">
                <a:latin typeface="Gill Sans MT"/>
              </a:rPr>
              <a:t>Espacement</a:t>
            </a:r>
            <a:r>
              <a:rPr lang="fr-FR" sz="3200" spc="300">
                <a:latin typeface="Gill Sans MT"/>
              </a:rPr>
              <a:t> </a:t>
            </a:r>
            <a:r>
              <a:rPr lang="fr-FR" sz="3200" spc="600">
                <a:latin typeface="Gill Sans MT"/>
              </a:rPr>
              <a:t>caractères</a:t>
            </a:r>
          </a:p>
        </p:txBody>
      </p:sp>
      <p:sp>
        <p:nvSpPr>
          <p:cNvPr id="7" name="Rectangle 6"/>
          <p:cNvSpPr/>
          <p:nvPr/>
        </p:nvSpPr>
        <p:spPr>
          <a:xfrm>
            <a:off x="4878259" y="3070753"/>
            <a:ext cx="1649491" cy="731520"/>
          </a:xfrm>
          <a:prstGeom prst="rect">
            <a:avLst/>
          </a:prstGeom>
        </p:spPr>
        <p:txBody>
          <a:bodyPr wrap="none" anchor="ctr">
            <a:spAutoFit/>
          </a:bodyPr>
          <a:lstStyle>
            <a:extLst/>
          </a:lstStyle>
          <a:p>
            <a:r>
              <a:rPr lang="fr-FR" sz="4000" spc="-150">
                <a:latin typeface="Gill Sans MT"/>
              </a:rPr>
              <a:t>Crénage</a:t>
            </a:r>
            <a:endParaRPr lang="fr-FR" sz="4000">
              <a:latin typeface="Gill Sans MT"/>
            </a:endParaRPr>
          </a:p>
        </p:txBody>
      </p:sp>
      <p:sp>
        <p:nvSpPr>
          <p:cNvPr id="9" name="Rectangle 8"/>
          <p:cNvSpPr/>
          <p:nvPr/>
        </p:nvSpPr>
        <p:spPr>
          <a:xfrm>
            <a:off x="4878259" y="5562600"/>
            <a:ext cx="2446504" cy="731520"/>
          </a:xfrm>
          <a:prstGeom prst="rect">
            <a:avLst/>
          </a:prstGeom>
        </p:spPr>
        <p:txBody>
          <a:bodyPr wrap="none" anchor="ctr">
            <a:spAutoFit/>
          </a:bodyPr>
          <a:lstStyle>
            <a:extLst/>
          </a:lstStyle>
          <a:p>
            <a:r>
              <a:rPr lang="fr-FR" sz="3200" strike="sngStrike" kern="100">
                <a:latin typeface="Gill Sans MT"/>
              </a:rPr>
              <a:t>Barré</a:t>
            </a:r>
            <a:endParaRPr lang="fr-FR" sz="3200">
              <a:latin typeface="Gill Sans MT"/>
            </a:endParaRPr>
          </a:p>
        </p:txBody>
      </p:sp>
      <p:sp>
        <p:nvSpPr>
          <p:cNvPr id="11" name="Rectangle 10"/>
          <p:cNvSpPr/>
          <p:nvPr/>
        </p:nvSpPr>
        <p:spPr>
          <a:xfrm>
            <a:off x="4878259" y="4731985"/>
            <a:ext cx="2945037" cy="731520"/>
          </a:xfrm>
          <a:prstGeom prst="rect">
            <a:avLst/>
          </a:prstGeom>
        </p:spPr>
        <p:txBody>
          <a:bodyPr wrap="none" anchor="ctr">
            <a:spAutoFit/>
          </a:bodyPr>
          <a:lstStyle>
            <a:extLst/>
          </a:lstStyle>
          <a:p>
            <a:r>
              <a:rPr lang="fr-FR" sz="3200" u="heavy" kern="100">
                <a:uFill>
                  <a:solidFill>
                    <a:schemeClr val="accent1"/>
                  </a:solidFill>
                </a:uFill>
                <a:latin typeface="Gill Sans MT"/>
              </a:rPr>
              <a:t>Souligné</a:t>
            </a:r>
            <a:endParaRPr lang="fr-FR" sz="3200" u="heavy">
              <a:uFill>
                <a:solidFill>
                  <a:schemeClr val="accent1"/>
                </a:solidFill>
              </a:uFill>
              <a:latin typeface="Gill Sans MT"/>
            </a:endParaRPr>
          </a:p>
        </p:txBody>
      </p:sp>
      <p:sp>
        <p:nvSpPr>
          <p:cNvPr id="12" name="TextBox 11"/>
          <p:cNvSpPr txBox="1"/>
          <p:nvPr/>
        </p:nvSpPr>
        <p:spPr>
          <a:xfrm>
            <a:off x="4878259" y="1371600"/>
            <a:ext cx="2766911" cy="731520"/>
          </a:xfrm>
          <a:prstGeom prst="rect">
            <a:avLst/>
          </a:prstGeom>
          <a:noFill/>
        </p:spPr>
        <p:txBody>
          <a:bodyPr wrap="none" rtlCol="0">
            <a:spAutoFit/>
          </a:bodyPr>
          <a:lstStyle>
            <a:extLst/>
          </a:lstStyle>
          <a:p>
            <a:r>
              <a:rPr lang="fr-FR" sz="4000">
                <a:ln w="18415" cap="flat" cmpd="sng">
                  <a:solidFill>
                    <a:srgbClr val="FFFFFF"/>
                  </a:solidFill>
                  <a:prstDash val="solid"/>
                  <a:miter lim="800000"/>
                </a:ln>
                <a:solidFill>
                  <a:srgbClr val="FFFFFF"/>
                </a:solidFill>
                <a:effectLst>
                  <a:outerShdw blurRad="63500" dir="3600000" algn="tl" rotWithShape="0">
                    <a:srgbClr val="000000">
                      <a:alpha val="70000"/>
                    </a:srgbClr>
                  </a:outerShdw>
                </a:effectLst>
                <a:latin typeface="Gill Sans MT"/>
              </a:rPr>
              <a:t>Ombre douce</a:t>
            </a:r>
            <a:endParaRPr lang="fr-FR" sz="4000">
              <a:ln w="18415" cap="flat" cmpd="sng">
                <a:solidFill>
                  <a:srgbClr val="FFFFFF"/>
                </a:solidFill>
                <a:miter lim="800000"/>
              </a:ln>
              <a:solidFill>
                <a:srgbClr val="FFFFFF"/>
              </a:solidFill>
              <a:effectLst>
                <a:outerShdw blurRad="63500" dir="3600000" algn="tl" rotWithShape="0">
                  <a:srgbClr val="000000">
                    <a:alpha val="70000"/>
                  </a:srgbClr>
                </a:outerShdw>
              </a:effectLst>
              <a:latin typeface="Gill Sans MT"/>
            </a:endParaRPr>
          </a:p>
        </p:txBody>
      </p:sp>
      <p:sp>
        <p:nvSpPr>
          <p:cNvPr id="14" name="TextBox 13"/>
          <p:cNvSpPr txBox="1"/>
          <p:nvPr/>
        </p:nvSpPr>
        <p:spPr>
          <a:xfrm>
            <a:off x="4878259" y="2202216"/>
            <a:ext cx="1939249" cy="76944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extLst/>
          </a:lstStyle>
          <a:p>
            <a:r>
              <a:rPr lang="fr-FR" sz="4400" b="1">
                <a:ln w="11430"/>
                <a:solidFill>
                  <a:schemeClr val="accent1"/>
                </a:solidFill>
                <a:effectLst>
                  <a:outerShdw blurRad="80000" dist="40000" dir="5040000" algn="tl">
                    <a:srgbClr val="000000">
                      <a:alpha val="30000"/>
                    </a:srgbClr>
                  </a:outerShdw>
                </a:effectLst>
                <a:latin typeface="Gill Sans MT"/>
              </a:rPr>
              <a:t>Effets</a:t>
            </a:r>
            <a:endParaRPr lang="fr-FR" sz="4400" b="1">
              <a:solidFill>
                <a:schemeClr val="accent1"/>
              </a:solidFill>
              <a:latin typeface="Gill Sans MT"/>
            </a:endParaRPr>
          </a:p>
        </p:txBody>
      </p:sp>
      <p:sp>
        <p:nvSpPr>
          <p:cNvPr id="4" name="Espace réservé de la date 3"/>
          <p:cNvSpPr>
            <a:spLocks noGrp="1"/>
          </p:cNvSpPr>
          <p:nvPr>
            <p:ph type="dt" sz="half" idx="10"/>
          </p:nvPr>
        </p:nvSpPr>
        <p:spPr/>
        <p:txBody>
          <a:bodyPr/>
          <a:lstStyle/>
          <a:p>
            <a:r>
              <a:rPr lang="fr-FR" smtClean="0"/>
              <a:t>Année 2013</a:t>
            </a:r>
            <a:endParaRPr lang="fr-FR"/>
          </a:p>
        </p:txBody>
      </p:sp>
      <p:sp>
        <p:nvSpPr>
          <p:cNvPr id="5" name="Espace réservé du pied de page 4"/>
          <p:cNvSpPr>
            <a:spLocks noGrp="1"/>
          </p:cNvSpPr>
          <p:nvPr>
            <p:ph type="ftr" sz="quarter" idx="11"/>
          </p:nvPr>
        </p:nvSpPr>
        <p:spPr/>
        <p:txBody>
          <a:bodyPr/>
          <a:lstStyle/>
          <a:p>
            <a:r>
              <a:rPr lang="fr-FR" smtClean="0"/>
              <a:t>Janis Joplin</a:t>
            </a:r>
            <a:endParaRPr lang="fr-FR"/>
          </a:p>
        </p:txBody>
      </p:sp>
      <p:sp>
        <p:nvSpPr>
          <p:cNvPr id="8" name="Espace réservé du numéro de diapositive 7"/>
          <p:cNvSpPr>
            <a:spLocks noGrp="1"/>
          </p:cNvSpPr>
          <p:nvPr>
            <p:ph type="sldNum" sz="quarter" idx="12"/>
          </p:nvPr>
        </p:nvSpPr>
        <p:spPr/>
        <p:txBody>
          <a:bodyPr/>
          <a:lstStyle/>
          <a:p>
            <a:fld id="{1AD93096-5B34-4342-9326-69289CEAE4C2}"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La puissance des graphiques OfficeArt</a:t>
            </a:r>
          </a:p>
        </p:txBody>
      </p:sp>
      <p:sp>
        <p:nvSpPr>
          <p:cNvPr id="3" name="Rectangle 2"/>
          <p:cNvSpPr>
            <a:spLocks noGrp="1"/>
          </p:cNvSpPr>
          <p:nvPr>
            <p:ph sz="half" idx="1"/>
          </p:nvPr>
        </p:nvSpPr>
        <p:spPr/>
        <p:txBody>
          <a:bodyPr/>
          <a:lstStyle>
            <a:extLst/>
          </a:lstStyle>
          <a:p>
            <a:r>
              <a:rPr lang="fr-FR"/>
              <a:t>Créez une déclaration avec des graphiques plaisants. PowerPoint facilite la production d'effets visuels dont la réalisation nécessitait l'utilisation de plusieurs applications. Appliquez le plus facilement du monde : ombres douces, reflets, scintillements, plaques, 3D et bien plus encore !</a:t>
            </a:r>
          </a:p>
          <a:p>
            <a:endParaRPr lang="fr-FR"/>
          </a:p>
        </p:txBody>
      </p:sp>
      <p:sp>
        <p:nvSpPr>
          <p:cNvPr id="5" name="Rounded Rectangle 4"/>
          <p:cNvSpPr/>
          <p:nvPr/>
        </p:nvSpPr>
        <p:spPr>
          <a:xfrm>
            <a:off x="5295900" y="1600200"/>
            <a:ext cx="2819400" cy="731520"/>
          </a:xfrm>
          <a:prstGeom prst="roundRect">
            <a:avLst>
              <a:gd name="adj" fmla="val 16667"/>
            </a:avLst>
          </a:prstGeom>
          <a:effectLst>
            <a:outerShdw blurRad="50800" dist="50800" dir="2700000" algn="tl" rotWithShape="0">
              <a:srgbClr val="000000">
                <a:alpha val="43137"/>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t>Ombre douce</a:t>
            </a:r>
          </a:p>
        </p:txBody>
      </p:sp>
      <p:sp>
        <p:nvSpPr>
          <p:cNvPr id="6" name="Rounded Rectangle 5"/>
          <p:cNvSpPr/>
          <p:nvPr/>
        </p:nvSpPr>
        <p:spPr>
          <a:xfrm>
            <a:off x="5295900" y="4272280"/>
            <a:ext cx="2819400" cy="731520"/>
          </a:xfrm>
          <a:prstGeom prst="roundRect">
            <a:avLst>
              <a:gd name="adj" fmla="val 16667"/>
            </a:avLst>
          </a:prstGeom>
          <a:scene3d>
            <a:camera prst="orthographicFront"/>
            <a:lightRig rig="twoPt" dir="t">
              <a:rot lat="0" lon="0" rev="6000000"/>
            </a:lightRig>
          </a:scene3d>
          <a:sp3d prstMaterial="plastic">
            <a:bevelT w="152400" h="101600" prst="coolSlant"/>
            <a:bevelB w="152400" h="101600" prst="coolSlant"/>
          </a:sp3d>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t>Biseau</a:t>
            </a:r>
          </a:p>
        </p:txBody>
      </p:sp>
      <p:sp>
        <p:nvSpPr>
          <p:cNvPr id="7" name="Rounded Rectangle 6"/>
          <p:cNvSpPr/>
          <p:nvPr/>
        </p:nvSpPr>
        <p:spPr>
          <a:xfrm>
            <a:off x="5295900" y="2697480"/>
            <a:ext cx="2819400" cy="731520"/>
          </a:xfrm>
          <a:prstGeom prst="roundRect">
            <a:avLst>
              <a:gd name="adj" fmla="val 16667"/>
            </a:avLst>
          </a:prstGeom>
          <a:effectLst>
            <a:reflection blurRad="12700" stA="50000" endPos="75000" dist="12700" dir="5400000" sy="-100000" algn="bl" rotWithShape="0"/>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t>Reflet</a:t>
            </a:r>
          </a:p>
        </p:txBody>
      </p:sp>
      <p:sp>
        <p:nvSpPr>
          <p:cNvPr id="8" name="Rounded Rectangle 7"/>
          <p:cNvSpPr/>
          <p:nvPr/>
        </p:nvSpPr>
        <p:spPr>
          <a:xfrm>
            <a:off x="5295900" y="5516880"/>
            <a:ext cx="2819400" cy="731520"/>
          </a:xfrm>
          <a:prstGeom prst="roundRect">
            <a:avLst>
              <a:gd name="adj" fmla="val 16667"/>
            </a:avLst>
          </a:prstGeom>
          <a:ln w="38100" cap="flat" cmpd="sng" algn="ctr">
            <a:noFill/>
            <a:prstDash val="solid"/>
          </a:ln>
          <a:effectLst>
            <a:outerShdw blurRad="50800" dist="50800" dir="2700000" algn="tl" rotWithShape="0">
              <a:srgbClr val="000000">
                <a:alpha val="43137"/>
              </a:srgbClr>
            </a:outerShdw>
          </a:effectLst>
          <a:scene3d>
            <a:camera prst="perspectiveHeroicExtremeLeftFacing"/>
            <a:lightRig rig="threePt" dir="t"/>
          </a:scene3d>
        </p:spPr>
        <p:style>
          <a:lnRef idx="3">
            <a:schemeClr val="lt1"/>
          </a:lnRef>
          <a:fillRef idx="1">
            <a:schemeClr val="accent1"/>
          </a:fillRef>
          <a:effectRef idx="1">
            <a:schemeClr val="accent1"/>
          </a:effectRef>
          <a:fontRef idx="minor">
            <a:schemeClr val="lt1"/>
          </a:fontRef>
        </p:style>
        <p:txBody>
          <a:bodyPr rtlCol="0" anchor="ctr"/>
          <a:lstStyle>
            <a:extLst/>
          </a:lstStyle>
          <a:p>
            <a:pPr algn="ctr"/>
            <a:r>
              <a:rPr lang="fr-FR" sz="2400"/>
              <a:t>3D</a:t>
            </a:r>
          </a:p>
        </p:txBody>
      </p:sp>
      <p:sp>
        <p:nvSpPr>
          <p:cNvPr id="4" name="Espace réservé de la date 3"/>
          <p:cNvSpPr>
            <a:spLocks noGrp="1"/>
          </p:cNvSpPr>
          <p:nvPr>
            <p:ph type="dt" sz="half" idx="10"/>
          </p:nvPr>
        </p:nvSpPr>
        <p:spPr/>
        <p:txBody>
          <a:bodyPr/>
          <a:lstStyle/>
          <a:p>
            <a:r>
              <a:rPr lang="fr-FR" smtClean="0"/>
              <a:t>Année 2013</a:t>
            </a:r>
            <a:endParaRPr lang="fr-FR"/>
          </a:p>
        </p:txBody>
      </p:sp>
      <p:sp>
        <p:nvSpPr>
          <p:cNvPr id="9" name="Espace réservé du pied de page 8"/>
          <p:cNvSpPr>
            <a:spLocks noGrp="1"/>
          </p:cNvSpPr>
          <p:nvPr>
            <p:ph type="ftr" sz="quarter" idx="11"/>
          </p:nvPr>
        </p:nvSpPr>
        <p:spPr/>
        <p:txBody>
          <a:bodyPr/>
          <a:lstStyle/>
          <a:p>
            <a:r>
              <a:rPr lang="fr-FR" smtClean="0"/>
              <a:t>Janis Joplin</a:t>
            </a:r>
            <a:endParaRPr lang="fr-FR"/>
          </a:p>
        </p:txBody>
      </p:sp>
      <p:sp>
        <p:nvSpPr>
          <p:cNvPr id="10" name="Espace réservé du numéro de diapositive 9"/>
          <p:cNvSpPr>
            <a:spLocks noGrp="1"/>
          </p:cNvSpPr>
          <p:nvPr>
            <p:ph type="sldNum" sz="quarter" idx="12"/>
          </p:nvPr>
        </p:nvSpPr>
        <p:spPr/>
        <p:txBody>
          <a:bodyPr/>
          <a:lstStyle/>
          <a:p>
            <a:fld id="{1AD93096-5B34-4342-9326-69289CEAE4C2}"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fr-FR"/>
              <a:t>Utilisez une image…</a:t>
            </a:r>
          </a:p>
        </p:txBody>
      </p:sp>
      <p:sp>
        <p:nvSpPr>
          <p:cNvPr id="3" name="Rectangle 2"/>
          <p:cNvSpPr>
            <a:spLocks noGrp="1"/>
          </p:cNvSpPr>
          <p:nvPr>
            <p:ph sz="half" idx="1"/>
          </p:nvPr>
        </p:nvSpPr>
        <p:spPr>
          <a:xfrm>
            <a:off x="465138" y="1600200"/>
            <a:ext cx="4038600" cy="4525963"/>
          </a:xfrm>
        </p:spPr>
        <p:txBody>
          <a:bodyPr/>
          <a:lstStyle>
            <a:extLst/>
          </a:lstStyle>
          <a:p>
            <a:r>
              <a:rPr lang="fr-FR"/>
              <a:t>Les possibilités de traitement des images sont bien plus nombreuses dans PowerPoint 2007 ! Vous pouvez facilement recolorier des images ou même modifier la forme de leur cadre. Et tous les effets spéciaux d'OfficeArt peuvent être appliqués à une image – même en 3D !</a:t>
            </a:r>
          </a:p>
        </p:txBody>
      </p:sp>
      <p:pic>
        <p:nvPicPr>
          <p:cNvPr id="5" name="j0314068.jpg"/>
          <p:cNvPicPr>
            <a:picLocks noGrp="1" noChangeAspect="1"/>
          </p:cNvPicPr>
          <p:nvPr>
            <p:ph sz="half" idx="2"/>
          </p:nvPr>
        </p:nvPicPr>
        <p:blipFill>
          <a:blip r:embed="rId3"/>
          <a:srcRect b="16004"/>
          <a:stretch>
            <a:fillRect/>
          </a:stretch>
        </p:blipFill>
        <p:spPr>
          <a:xfrm>
            <a:off x="5638800" y="1371981"/>
            <a:ext cx="2209800" cy="1447800"/>
          </a:xfrm>
          <a:prstGeom prst="rect">
            <a:avLst/>
          </a:prstGeom>
          <a:noFill/>
          <a:ln>
            <a:noFill/>
          </a:ln>
        </p:spPr>
      </p:pic>
      <p:pic>
        <p:nvPicPr>
          <p:cNvPr id="10" name="Rectangle 9"/>
          <p:cNvPicPr>
            <a:picLocks noChangeAspect="1"/>
          </p:cNvPicPr>
          <p:nvPr/>
        </p:nvPicPr>
        <p:blipFill>
          <a:blip r:embed="rId3"/>
          <a:srcRect l="6897" r="6897" b="16026"/>
          <a:stretch>
            <a:fillRect/>
          </a:stretch>
        </p:blipFill>
        <p:spPr>
          <a:xfrm>
            <a:off x="5791200" y="4953381"/>
            <a:ext cx="1905000" cy="14474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25" name="Picture 1"/>
          <p:cNvPicPr>
            <a:picLocks noChangeAspect="1" noChangeArrowheads="1"/>
          </p:cNvPicPr>
          <p:nvPr/>
        </p:nvPicPr>
        <p:blipFill>
          <a:blip r:embed="rId4">
            <a:lum contrast="2000"/>
            <a:duotone>
              <a:schemeClr val="accent3">
                <a:shade val="45000"/>
                <a:satMod val="135000"/>
              </a:schemeClr>
              <a:srgbClr val="FFFFFF"/>
            </a:duotone>
          </a:blip>
          <a:srcRect/>
          <a:stretch>
            <a:fillRect/>
          </a:stretch>
        </p:blipFill>
        <p:spPr bwMode="auto">
          <a:xfrm>
            <a:off x="5638800" y="3162681"/>
            <a:ext cx="2209800" cy="1447800"/>
          </a:xfrm>
          <a:prstGeom prst="rect">
            <a:avLst/>
          </a:prstGeom>
        </p:spPr>
      </p:pic>
      <p:sp>
        <p:nvSpPr>
          <p:cNvPr id="4" name="Espace réservé de la date 3"/>
          <p:cNvSpPr>
            <a:spLocks noGrp="1"/>
          </p:cNvSpPr>
          <p:nvPr>
            <p:ph type="dt" sz="half" idx="10"/>
          </p:nvPr>
        </p:nvSpPr>
        <p:spPr/>
        <p:txBody>
          <a:bodyPr/>
          <a:lstStyle/>
          <a:p>
            <a:r>
              <a:rPr lang="fr-FR" smtClean="0"/>
              <a:t>Année 2013</a:t>
            </a:r>
            <a:endParaRPr lang="fr-FR"/>
          </a:p>
        </p:txBody>
      </p:sp>
      <p:sp>
        <p:nvSpPr>
          <p:cNvPr id="6" name="Espace réservé du pied de page 5"/>
          <p:cNvSpPr>
            <a:spLocks noGrp="1"/>
          </p:cNvSpPr>
          <p:nvPr>
            <p:ph type="ftr" sz="quarter" idx="11"/>
          </p:nvPr>
        </p:nvSpPr>
        <p:spPr/>
        <p:txBody>
          <a:bodyPr/>
          <a:lstStyle/>
          <a:p>
            <a:r>
              <a:rPr lang="fr-FR" smtClean="0"/>
              <a:t>Janis Joplin</a:t>
            </a:r>
            <a:endParaRPr lang="fr-FR"/>
          </a:p>
        </p:txBody>
      </p:sp>
      <p:sp>
        <p:nvSpPr>
          <p:cNvPr id="7" name="Espace réservé du numéro de diapositive 6"/>
          <p:cNvSpPr>
            <a:spLocks noGrp="1"/>
          </p:cNvSpPr>
          <p:nvPr>
            <p:ph type="sldNum" sz="quarter" idx="12"/>
          </p:nvPr>
        </p:nvSpPr>
        <p:spPr/>
        <p:txBody>
          <a:bodyPr/>
          <a:lstStyle/>
          <a:p>
            <a:fld id="{1AD93096-5B34-4342-9326-69289CEAE4C2}" type="slidenum">
              <a:rPr lang="fr-FR" smtClean="0"/>
              <a:pPr/>
              <a:t>6</a:t>
            </a:fld>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SmartArt</a:t>
            </a:r>
          </a:p>
        </p:txBody>
      </p:sp>
      <p:sp>
        <p:nvSpPr>
          <p:cNvPr id="3" name="Espace réservé de la date 2"/>
          <p:cNvSpPr>
            <a:spLocks noGrp="1"/>
          </p:cNvSpPr>
          <p:nvPr>
            <p:ph type="dt" sz="half" idx="10"/>
          </p:nvPr>
        </p:nvSpPr>
        <p:spPr/>
        <p:txBody>
          <a:bodyPr/>
          <a:lstStyle/>
          <a:p>
            <a:r>
              <a:rPr lang="fr-FR" smtClean="0"/>
              <a:t>Année 2013</a:t>
            </a:r>
            <a:endParaRPr lang="fr-FR"/>
          </a:p>
        </p:txBody>
      </p:sp>
      <p:sp>
        <p:nvSpPr>
          <p:cNvPr id="4" name="Espace réservé du pied de page 3"/>
          <p:cNvSpPr>
            <a:spLocks noGrp="1"/>
          </p:cNvSpPr>
          <p:nvPr>
            <p:ph type="ftr" sz="quarter" idx="11"/>
          </p:nvPr>
        </p:nvSpPr>
        <p:spPr/>
        <p:txBody>
          <a:bodyPr/>
          <a:lstStyle/>
          <a:p>
            <a:r>
              <a:rPr lang="fr-FR" smtClean="0"/>
              <a:t>Janis Joplin</a:t>
            </a:r>
            <a:endParaRPr lang="fr-FR"/>
          </a:p>
        </p:txBody>
      </p:sp>
      <p:sp>
        <p:nvSpPr>
          <p:cNvPr id="5" name="Espace réservé du numéro de diapositive 4"/>
          <p:cNvSpPr>
            <a:spLocks noGrp="1"/>
          </p:cNvSpPr>
          <p:nvPr>
            <p:ph type="sldNum" sz="quarter" idx="12"/>
          </p:nvPr>
        </p:nvSpPr>
        <p:spPr/>
        <p:txBody>
          <a:bodyPr/>
          <a:lstStyle/>
          <a:p>
            <a:fld id="{1AD93096-5B34-4342-9326-69289CEAE4C2}"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Visualisez le résultat !</a:t>
            </a:r>
          </a:p>
        </p:txBody>
      </p:sp>
      <p:sp>
        <p:nvSpPr>
          <p:cNvPr id="3" name="Rectangle 2"/>
          <p:cNvSpPr>
            <a:spLocks noGrp="1"/>
          </p:cNvSpPr>
          <p:nvPr>
            <p:ph sz="half" idx="1"/>
          </p:nvPr>
        </p:nvSpPr>
        <p:spPr/>
        <p:txBody>
          <a:bodyPr/>
          <a:lstStyle>
            <a:extLst/>
          </a:lstStyle>
          <a:p>
            <a:pPr>
              <a:lnSpc>
                <a:spcPct val="114000"/>
              </a:lnSpc>
            </a:pPr>
            <a:r>
              <a:rPr lang="fr-FR"/>
              <a:t>En un simple clic, SmartArt transforme les points des puces en graphiques. Vous pouvez même modifier la mise en page des graphiques et trouver la meilleure façon de présenter vos idées.  </a:t>
            </a:r>
          </a:p>
          <a:p>
            <a:endParaRPr lang="fr-FR"/>
          </a:p>
        </p:txBody>
      </p:sp>
      <p:graphicFrame>
        <p:nvGraphicFramePr>
          <p:cNvPr id="5" name="Content Placeholder 4"/>
          <p:cNvGraphicFramePr>
            <a:graphicFrameLocks noGrp="1"/>
          </p:cNvGraphicFramePr>
          <p:nvPr>
            <p:ph sz="half" idx="2"/>
          </p:nvPr>
        </p:nvGraphicFramePr>
        <p:xfrm>
          <a:off x="4724400" y="1447800"/>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e la date 3"/>
          <p:cNvSpPr>
            <a:spLocks noGrp="1"/>
          </p:cNvSpPr>
          <p:nvPr>
            <p:ph type="dt" sz="half" idx="10"/>
          </p:nvPr>
        </p:nvSpPr>
        <p:spPr/>
        <p:txBody>
          <a:bodyPr/>
          <a:lstStyle/>
          <a:p>
            <a:r>
              <a:rPr lang="fr-FR" smtClean="0"/>
              <a:t>Année 2013</a:t>
            </a:r>
            <a:endParaRPr lang="fr-FR"/>
          </a:p>
        </p:txBody>
      </p:sp>
      <p:sp>
        <p:nvSpPr>
          <p:cNvPr id="6" name="Espace réservé du pied de page 5"/>
          <p:cNvSpPr>
            <a:spLocks noGrp="1"/>
          </p:cNvSpPr>
          <p:nvPr>
            <p:ph type="ftr" sz="quarter" idx="11"/>
          </p:nvPr>
        </p:nvSpPr>
        <p:spPr/>
        <p:txBody>
          <a:bodyPr/>
          <a:lstStyle/>
          <a:p>
            <a:r>
              <a:rPr lang="fr-FR" smtClean="0"/>
              <a:t>Janis Joplin</a:t>
            </a:r>
            <a:endParaRPr lang="fr-FR"/>
          </a:p>
        </p:txBody>
      </p:sp>
      <p:sp>
        <p:nvSpPr>
          <p:cNvPr id="7" name="Espace réservé du numéro de diapositive 6"/>
          <p:cNvSpPr>
            <a:spLocks noGrp="1"/>
          </p:cNvSpPr>
          <p:nvPr>
            <p:ph type="sldNum" sz="quarter" idx="12"/>
          </p:nvPr>
        </p:nvSpPr>
        <p:spPr/>
        <p:txBody>
          <a:bodyPr/>
          <a:lstStyle/>
          <a:p>
            <a:fld id="{1AD93096-5B34-4342-9326-69289CEAE4C2}"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447800" y="1447800"/>
          <a:ext cx="6248400" cy="4425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Espace réservé de la date 1"/>
          <p:cNvSpPr>
            <a:spLocks noGrp="1"/>
          </p:cNvSpPr>
          <p:nvPr>
            <p:ph type="dt" sz="half" idx="10"/>
          </p:nvPr>
        </p:nvSpPr>
        <p:spPr/>
        <p:txBody>
          <a:bodyPr/>
          <a:lstStyle/>
          <a:p>
            <a:r>
              <a:rPr lang="fr-FR" smtClean="0"/>
              <a:t>Année 2013</a:t>
            </a:r>
            <a:endParaRPr lang="fr-FR"/>
          </a:p>
        </p:txBody>
      </p:sp>
      <p:sp>
        <p:nvSpPr>
          <p:cNvPr id="3" name="Espace réservé du pied de page 2"/>
          <p:cNvSpPr>
            <a:spLocks noGrp="1"/>
          </p:cNvSpPr>
          <p:nvPr>
            <p:ph type="ftr" sz="quarter" idx="11"/>
          </p:nvPr>
        </p:nvSpPr>
        <p:spPr/>
        <p:txBody>
          <a:bodyPr/>
          <a:lstStyle/>
          <a:p>
            <a:r>
              <a:rPr lang="fr-FR" smtClean="0"/>
              <a:t>Janis Joplin</a:t>
            </a:r>
            <a:endParaRPr lang="fr-FR"/>
          </a:p>
        </p:txBody>
      </p:sp>
      <p:sp>
        <p:nvSpPr>
          <p:cNvPr id="4" name="Espace réservé du numéro de diapositive 3"/>
          <p:cNvSpPr>
            <a:spLocks noGrp="1"/>
          </p:cNvSpPr>
          <p:nvPr>
            <p:ph type="sldNum" sz="quarter" idx="12"/>
          </p:nvPr>
        </p:nvSpPr>
        <p:spPr/>
        <p:txBody>
          <a:bodyPr/>
          <a:lstStyle/>
          <a:p>
            <a:fld id="{1AD93096-5B34-4342-9326-69289CEAE4C2}" type="slidenum">
              <a:rPr lang="fr-FR" smtClean="0"/>
              <a:pPr/>
              <a:t>9</a:t>
            </a:fld>
            <a:endParaRPr lang="fr-F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rporatePresentatio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8F4E525-A0F9-41EE-81CD-D20ABC61CE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de Microsoft® Office PowerPoint® 2007</Template>
  <TotalTime>0</TotalTime>
  <Words>689</Words>
  <Application>Microsoft Office PowerPoint</Application>
  <PresentationFormat>Affichage à l'écran (4:3)</PresentationFormat>
  <Paragraphs>172</Paragraphs>
  <Slides>18</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Calibri</vt:lpstr>
      <vt:lpstr>Corbel</vt:lpstr>
      <vt:lpstr>Gill Sans MT</vt:lpstr>
      <vt:lpstr>Wingdings</vt:lpstr>
      <vt:lpstr>Wingdings 2</vt:lpstr>
      <vt:lpstr>Wingdings 3</vt:lpstr>
      <vt:lpstr>CorporatePresentation</vt:lpstr>
      <vt:lpstr>Présentation de PowerPoint 2007</vt:lpstr>
      <vt:lpstr>PowerPoint 2007</vt:lpstr>
      <vt:lpstr>Texte, Graphiques &amp; Images</vt:lpstr>
      <vt:lpstr>Texte supérieur</vt:lpstr>
      <vt:lpstr>La puissance des graphiques OfficeArt</vt:lpstr>
      <vt:lpstr>Utilisez une image…</vt:lpstr>
      <vt:lpstr>SmartArt</vt:lpstr>
      <vt:lpstr>Visualisez le résultat !</vt:lpstr>
      <vt:lpstr>Présentation PowerPoint</vt:lpstr>
      <vt:lpstr>Présentation PowerPoint</vt:lpstr>
      <vt:lpstr>Thèmes et styles rapides</vt:lpstr>
      <vt:lpstr>Coordonner les thèmes</vt:lpstr>
      <vt:lpstr>Word et Excel, également !</vt:lpstr>
      <vt:lpstr>Combinez tout !</vt:lpstr>
      <vt:lpstr>Styles rapides</vt:lpstr>
      <vt:lpstr>Nouvelles dispositions</vt:lpstr>
      <vt:lpstr>Diapositive plus que parfaite !</vt:lpstr>
      <vt:lpstr>Organisez votre présentation à votre goût</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2013-11-03T12:55:26Z</dcterms:created>
  <dcterms:modified xsi:type="dcterms:W3CDTF">2013-11-03T12:58:18Z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TC101769269990</vt:lpwstr>
  </property>
</Properties>
</file>