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65" autoAdjust="0"/>
    <p:restoredTop sz="94660"/>
  </p:normalViewPr>
  <p:slideViewPr>
    <p:cSldViewPr>
      <p:cViewPr varScale="1">
        <p:scale>
          <a:sx n="113" d="100"/>
          <a:sy n="113" d="100"/>
        </p:scale>
        <p:origin x="2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925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139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58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8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899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48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29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7399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442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32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953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571C0-1264-467C-8073-F6CC8DDB932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C3117-33FD-47B7-A83D-A52F7E32A5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82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llipse 10"/>
          <p:cNvSpPr>
            <a:spLocks noChangeAspect="1"/>
          </p:cNvSpPr>
          <p:nvPr/>
        </p:nvSpPr>
        <p:spPr>
          <a:xfrm>
            <a:off x="1631504" y="1340768"/>
            <a:ext cx="3600000" cy="3600000"/>
          </a:xfrm>
          <a:prstGeom prst="ellipse">
            <a:avLst/>
          </a:prstGeom>
          <a:pattFill prst="pct90">
            <a:fgClr>
              <a:schemeClr val="accent4"/>
            </a:fgClr>
            <a:bgClr>
              <a:srgbClr val="7030A0"/>
            </a:bgClr>
          </a:pattFill>
          <a:scene3d>
            <a:camera prst="orthographicFront"/>
            <a:lightRig rig="threePt" dir="t"/>
          </a:scene3d>
          <a:sp3d>
            <a:bevelT w="762000" h="381000" prst="hardEdg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Ellipse 12"/>
          <p:cNvSpPr>
            <a:spLocks noChangeAspect="1"/>
          </p:cNvSpPr>
          <p:nvPr/>
        </p:nvSpPr>
        <p:spPr>
          <a:xfrm>
            <a:off x="6960096" y="1340768"/>
            <a:ext cx="3600000" cy="3600000"/>
          </a:xfrm>
          <a:prstGeom prst="ellipse">
            <a:avLst/>
          </a:prstGeom>
          <a:pattFill prst="pct90">
            <a:fgClr>
              <a:schemeClr val="accent4"/>
            </a:fgClr>
            <a:bgClr>
              <a:srgbClr val="7030A0"/>
            </a:bgClr>
          </a:pattFill>
          <a:scene3d>
            <a:camera prst="orthographicFront"/>
            <a:lightRig rig="threePt" dir="t"/>
          </a:scene3d>
          <a:sp3d>
            <a:bevelT w="762000" h="3810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636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llipse 10"/>
          <p:cNvSpPr>
            <a:spLocks noChangeAspect="1"/>
          </p:cNvSpPr>
          <p:nvPr/>
        </p:nvSpPr>
        <p:spPr>
          <a:xfrm>
            <a:off x="479376" y="239440"/>
            <a:ext cx="3075136" cy="3075136"/>
          </a:xfrm>
          <a:prstGeom prst="ellipse">
            <a:avLst/>
          </a:prstGeom>
          <a:pattFill prst="pct90">
            <a:fgClr>
              <a:schemeClr val="accent4"/>
            </a:fgClr>
            <a:bgClr>
              <a:srgbClr val="7030A0"/>
            </a:bgClr>
          </a:pattFill>
          <a:scene3d>
            <a:camera prst="orthographicFront"/>
            <a:lightRig rig="threePt" dir="t"/>
          </a:scene3d>
          <a:sp3d>
            <a:bevelT w="762000" h="381000" prst="hardEdg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Ellipse 12"/>
          <p:cNvSpPr>
            <a:spLocks noChangeAspect="1"/>
          </p:cNvSpPr>
          <p:nvPr/>
        </p:nvSpPr>
        <p:spPr>
          <a:xfrm>
            <a:off x="2395417" y="842442"/>
            <a:ext cx="3075136" cy="3075136"/>
          </a:xfrm>
          <a:prstGeom prst="ellipse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762000" h="3810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Ellipse 3"/>
          <p:cNvSpPr>
            <a:spLocks noChangeAspect="1"/>
          </p:cNvSpPr>
          <p:nvPr/>
        </p:nvSpPr>
        <p:spPr>
          <a:xfrm>
            <a:off x="4520256" y="193853"/>
            <a:ext cx="3075136" cy="307513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w="762000" h="381000" prst="hardEdg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llipse 4"/>
          <p:cNvSpPr>
            <a:spLocks noChangeAspect="1"/>
          </p:cNvSpPr>
          <p:nvPr/>
        </p:nvSpPr>
        <p:spPr>
          <a:xfrm>
            <a:off x="2940452" y="3041363"/>
            <a:ext cx="3075136" cy="3075136"/>
          </a:xfrm>
          <a:prstGeom prst="ellipse">
            <a:avLst/>
          </a:prstGeom>
          <a:pattFill prst="pct90">
            <a:fgClr>
              <a:schemeClr val="accent6">
                <a:lumMod val="75000"/>
              </a:schemeClr>
            </a:fgClr>
            <a:bgClr>
              <a:schemeClr val="bg1"/>
            </a:bgClr>
          </a:pattFill>
          <a:scene3d>
            <a:camera prst="orthographicFront"/>
            <a:lightRig rig="threePt" dir="t"/>
          </a:scene3d>
          <a:sp3d>
            <a:bevelT w="762000" h="3810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Ellipse 6"/>
          <p:cNvSpPr>
            <a:spLocks noChangeAspect="1"/>
          </p:cNvSpPr>
          <p:nvPr/>
        </p:nvSpPr>
        <p:spPr>
          <a:xfrm>
            <a:off x="5231904" y="3563267"/>
            <a:ext cx="3075136" cy="30751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762000" h="381000" prst="hardEdg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llipse 7"/>
          <p:cNvSpPr>
            <a:spLocks noChangeAspect="1"/>
          </p:cNvSpPr>
          <p:nvPr/>
        </p:nvSpPr>
        <p:spPr>
          <a:xfrm>
            <a:off x="767408" y="3309280"/>
            <a:ext cx="3075136" cy="3075136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762000" h="381000" prst="hardEdg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Ellipse 5"/>
          <p:cNvSpPr>
            <a:spLocks noChangeAspect="1"/>
          </p:cNvSpPr>
          <p:nvPr/>
        </p:nvSpPr>
        <p:spPr>
          <a:xfrm>
            <a:off x="6401763" y="1196752"/>
            <a:ext cx="3075136" cy="3075136"/>
          </a:xfrm>
          <a:prstGeom prst="ellipse">
            <a:avLst/>
          </a:prstGeom>
          <a:blipFill>
            <a:blip r:embed="rId4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762000" h="3810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70879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2013-11-03T13:04:18Z</dcterms:created>
  <dcterms:modified xsi:type="dcterms:W3CDTF">2013-11-03T13:04:37Z</dcterms:modified>
</cp:coreProperties>
</file>