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46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342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92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7313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645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80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197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9661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369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96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52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84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29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859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49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367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198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03/11/2013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380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731962"/>
            <a:ext cx="5904656" cy="4059237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Budapest</a:t>
            </a:r>
            <a:endParaRPr lang="fr-FR" dirty="0"/>
          </a:p>
        </p:txBody>
      </p:sp>
      <p:pic>
        <p:nvPicPr>
          <p:cNvPr id="7" name="budapest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384550" y="1731963"/>
            <a:ext cx="5411788" cy="405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283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oise">
  <a:themeElements>
    <a:clrScheme name="Ardois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ois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ois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Calisto MT</vt:lpstr>
      <vt:lpstr>Trebuchet MS</vt:lpstr>
      <vt:lpstr>Wingdings 2</vt:lpstr>
      <vt:lpstr>Ardoise</vt:lpstr>
      <vt:lpstr>Budapest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Budapest</dc:title>
  <dc:creator>MA EDITIONS</dc:creator>
  <cp:lastModifiedBy>MA EDITIONS</cp:lastModifiedBy>
  <cp:revision>1</cp:revision>
  <dcterms:created xsi:type="dcterms:W3CDTF">2013-11-03T14:46:09Z</dcterms:created>
  <dcterms:modified xsi:type="dcterms:W3CDTF">2013-11-03T14:46:25Z</dcterms:modified>
</cp:coreProperties>
</file>