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a" ContentType="audio/x-ms-wma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8" r:id="rId1"/>
  </p:sldMasterIdLst>
  <p:sldIdLst>
    <p:sldId id="256" r:id="rId2"/>
    <p:sldId id="353" r:id="rId3"/>
    <p:sldId id="354" r:id="rId4"/>
    <p:sldId id="355" r:id="rId5"/>
    <p:sldId id="356" r:id="rId6"/>
    <p:sldId id="358" r:id="rId7"/>
    <p:sldId id="359" r:id="rId8"/>
    <p:sldId id="360" r:id="rId9"/>
    <p:sldId id="362" r:id="rId10"/>
    <p:sldId id="364" r:id="rId11"/>
    <p:sldId id="365" r:id="rId12"/>
    <p:sldId id="368" r:id="rId13"/>
    <p:sldId id="370" r:id="rId14"/>
    <p:sldId id="372" r:id="rId15"/>
    <p:sldId id="374" r:id="rId16"/>
    <p:sldId id="375" r:id="rId17"/>
  </p:sldIdLst>
  <p:sldSz cx="12192000" cy="6858000"/>
  <p:notesSz cx="6858000" cy="9144000"/>
  <p:photoAlbum layout="2pic" frame="frameStyle3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6" d="100"/>
          <a:sy n="106" d="100"/>
        </p:scale>
        <p:origin x="672" y="12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95269" y="1122363"/>
            <a:ext cx="9001462" cy="2387600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95269" y="3602038"/>
            <a:ext cx="9001462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 smtClean="0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C7144A-8ED4-4049-8439-E7935A8D0CD4}" type="datetimeFigureOut">
              <a:rPr lang="fr-FR" smtClean="0"/>
              <a:t>03/11/2013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BADE97-E1BA-4235-8E6E-7AD2D0C83FF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599870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mage panoramiqu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806" y="4289372"/>
            <a:ext cx="10367564" cy="819355"/>
          </a:xfrm>
        </p:spPr>
        <p:txBody>
          <a:bodyPr anchor="b">
            <a:normAutofit/>
          </a:bodyPr>
          <a:lstStyle>
            <a:lvl1pPr>
              <a:defRPr sz="2800"/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13806" y="621321"/>
            <a:ext cx="10367564" cy="3379735"/>
          </a:xfrm>
          <a:noFill/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 smtClean="0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5" y="5108728"/>
            <a:ext cx="10365998" cy="682472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C7144A-8ED4-4049-8439-E7935A8D0CD4}" type="datetimeFigureOut">
              <a:rPr lang="fr-FR" smtClean="0"/>
              <a:t>03/11/2013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BADE97-E1BA-4235-8E6E-7AD2D0C83FF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827842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re et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2" cy="3424859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5" y="4204820"/>
            <a:ext cx="10353761" cy="1592186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C7144A-8ED4-4049-8439-E7935A8D0CD4}" type="datetimeFigureOut">
              <a:rPr lang="fr-FR" smtClean="0"/>
              <a:t>03/11/2013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BADE97-E1BA-4235-8E6E-7AD2D0C83FF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7021653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tion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600"/>
            <a:ext cx="9302752" cy="299290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610032"/>
            <a:ext cx="8752299" cy="426812"/>
          </a:xfrm>
        </p:spPr>
        <p:txBody>
          <a:bodyPr anchor="t">
            <a:normAutofit/>
          </a:bodyPr>
          <a:lstStyle>
            <a:lvl1pPr marL="0" indent="0" algn="r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4204821"/>
            <a:ext cx="10353762" cy="1586380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C7144A-8ED4-4049-8439-E7935A8D0CD4}" type="datetimeFigureOut">
              <a:rPr lang="fr-FR" smtClean="0"/>
              <a:t>03/11/2013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BADE97-E1BA-4235-8E6E-7AD2D0C83FFC}" type="slidenum">
              <a:rPr lang="fr-FR" smtClean="0"/>
              <a:t>‹N°›</a:t>
            </a:fld>
            <a:endParaRPr lang="fr-FR"/>
          </a:p>
        </p:txBody>
      </p:sp>
      <p:sp>
        <p:nvSpPr>
          <p:cNvPr id="11" name="TextBox 10"/>
          <p:cNvSpPr txBox="1"/>
          <p:nvPr/>
        </p:nvSpPr>
        <p:spPr>
          <a:xfrm>
            <a:off x="836612" y="73524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57956" y="2972093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425082193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arte n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806" y="2126942"/>
            <a:ext cx="10355327" cy="251183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4650556"/>
            <a:ext cx="10353763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C7144A-8ED4-4049-8439-E7935A8D0CD4}" type="datetimeFigureOut">
              <a:rPr lang="fr-FR" smtClean="0"/>
              <a:t>03/11/2013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BADE97-E1BA-4235-8E6E-7AD2D0C83FF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8826293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 colon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913794" y="609600"/>
            <a:ext cx="10353762" cy="1325563"/>
          </a:xfrm>
        </p:spPr>
        <p:txBody>
          <a:bodyPr/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913794" y="2088319"/>
            <a:ext cx="3298956" cy="823305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913794" y="2911624"/>
            <a:ext cx="3298956" cy="2879576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4878" y="2088320"/>
            <a:ext cx="3298558" cy="823304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444878" y="2911624"/>
            <a:ext cx="3299821" cy="2879576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2088320"/>
            <a:ext cx="3291211" cy="823304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976346" y="2911624"/>
            <a:ext cx="3291211" cy="2879576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C7144A-8ED4-4049-8439-E7935A8D0CD4}" type="datetimeFigureOut">
              <a:rPr lang="fr-FR" smtClean="0"/>
              <a:t>03/11/2013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BADE97-E1BA-4235-8E6E-7AD2D0C83FF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814410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 colonnes d’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2" cy="1325563"/>
          </a:xfrm>
        </p:spPr>
        <p:txBody>
          <a:bodyPr/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913795" y="4195899"/>
            <a:ext cx="3298955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092020" y="2298987"/>
            <a:ext cx="2940050" cy="1524000"/>
          </a:xfrm>
          <a:prstGeom prst="roundRect">
            <a:avLst>
              <a:gd name="adj" fmla="val 0"/>
            </a:avLst>
          </a:prstGeom>
          <a:noFill/>
          <a:ln w="14605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fr-FR" smtClean="0"/>
              <a:t>Cliquez sur l'icône pour ajouter une image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913795" y="4772161"/>
            <a:ext cx="3298955" cy="101903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2701" y="4195899"/>
            <a:ext cx="3298983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568996" y="2298987"/>
            <a:ext cx="2930525" cy="1524000"/>
          </a:xfrm>
          <a:prstGeom prst="roundRect">
            <a:avLst>
              <a:gd name="adj" fmla="val 0"/>
            </a:avLst>
          </a:prstGeom>
          <a:noFill/>
          <a:ln w="14605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fr-FR" smtClean="0"/>
              <a:t>Cliquez sur l'icône pour ajouter une image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41348" y="4772160"/>
            <a:ext cx="3300336" cy="101903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423" y="4195899"/>
            <a:ext cx="3289900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100000"/>
              </a:lnSpc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152803" y="2298987"/>
            <a:ext cx="2932113" cy="1524000"/>
          </a:xfrm>
          <a:prstGeom prst="roundRect">
            <a:avLst>
              <a:gd name="adj" fmla="val 0"/>
            </a:avLst>
          </a:prstGeom>
          <a:noFill/>
          <a:ln w="14605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fr-FR" smtClean="0"/>
              <a:t>Cliquez sur l'icône pour ajouter une image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73298" y="4772161"/>
            <a:ext cx="3294258" cy="1019037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C7144A-8ED4-4049-8439-E7935A8D0CD4}" type="datetimeFigureOut">
              <a:rPr lang="fr-FR" smtClean="0"/>
              <a:t>03/11/2013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BADE97-E1BA-4235-8E6E-7AD2D0C83FF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76410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C7144A-8ED4-4049-8439-E7935A8D0CD4}" type="datetimeFigureOut">
              <a:rPr lang="fr-FR" smtClean="0"/>
              <a:t>03/11/2013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BADE97-E1BA-4235-8E6E-7AD2D0C83FF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7615267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609599"/>
            <a:ext cx="2542657" cy="5181601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3794" y="609599"/>
            <a:ext cx="7658705" cy="5181601"/>
          </a:xfrm>
        </p:spPr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C7144A-8ED4-4049-8439-E7935A8D0CD4}" type="datetimeFigureOut">
              <a:rPr lang="fr-FR" smtClean="0"/>
              <a:t>03/11/2013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BADE97-E1BA-4235-8E6E-7AD2D0C83FF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132994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C7144A-8ED4-4049-8439-E7935A8D0CD4}" type="datetimeFigureOut">
              <a:rPr lang="fr-FR" smtClean="0"/>
              <a:t>03/11/2013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BADE97-E1BA-4235-8E6E-7AD2D0C83FF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375722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29244" y="657226"/>
            <a:ext cx="9733512" cy="2852737"/>
          </a:xfrm>
        </p:spPr>
        <p:txBody>
          <a:bodyPr anchor="b">
            <a:normAutofit/>
          </a:bodyPr>
          <a:lstStyle>
            <a:lvl1pPr>
              <a:defRPr sz="3400"/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29244" y="3602038"/>
            <a:ext cx="9733512" cy="1500187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C7144A-8ED4-4049-8439-E7935A8D0CD4}" type="datetimeFigureOut">
              <a:rPr lang="fr-FR" smtClean="0"/>
              <a:t>03/11/2013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BADE97-E1BA-4235-8E6E-7AD2D0C83FF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153829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1" cy="1326321"/>
          </a:xfrm>
        </p:spPr>
        <p:txBody>
          <a:bodyPr/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3795" y="2088319"/>
            <a:ext cx="5106004" cy="3702881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3403" y="2088319"/>
            <a:ext cx="5094154" cy="3702881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C7144A-8ED4-4049-8439-E7935A8D0CD4}" type="datetimeFigureOut">
              <a:rPr lang="fr-FR" smtClean="0"/>
              <a:t>03/11/2013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BADE97-E1BA-4235-8E6E-7AD2D0C83FF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729034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1" cy="1325563"/>
          </a:xfrm>
        </p:spPr>
        <p:txBody>
          <a:bodyPr/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804" y="2088320"/>
            <a:ext cx="4879199" cy="823912"/>
          </a:xfrm>
        </p:spPr>
        <p:txBody>
          <a:bodyPr anchor="b"/>
          <a:lstStyle>
            <a:lvl1pPr marL="0" indent="0">
              <a:lnSpc>
                <a:spcPct val="100000"/>
              </a:lnSpc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13795" y="2912232"/>
            <a:ext cx="5107208" cy="2878968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02003" y="2088320"/>
            <a:ext cx="4865554" cy="823912"/>
          </a:xfrm>
        </p:spPr>
        <p:txBody>
          <a:bodyPr anchor="b"/>
          <a:lstStyle>
            <a:lvl1pPr marL="0" indent="0">
              <a:lnSpc>
                <a:spcPct val="100000"/>
              </a:lnSpc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912232"/>
            <a:ext cx="5095357" cy="2878968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C7144A-8ED4-4049-8439-E7935A8D0CD4}" type="datetimeFigureOut">
              <a:rPr lang="fr-FR" smtClean="0"/>
              <a:t>03/11/2013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BADE97-E1BA-4235-8E6E-7AD2D0C83FF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999852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C7144A-8ED4-4049-8439-E7935A8D0CD4}" type="datetimeFigureOut">
              <a:rPr lang="fr-FR" smtClean="0"/>
              <a:t>03/11/2013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BADE97-E1BA-4235-8E6E-7AD2D0C83FF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92270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C7144A-8ED4-4049-8439-E7935A8D0CD4}" type="datetimeFigureOut">
              <a:rPr lang="fr-FR" smtClean="0"/>
              <a:t>03/11/2013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BADE97-E1BA-4235-8E6E-7AD2D0C83FF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53346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7228" y="609600"/>
            <a:ext cx="3932237" cy="2362200"/>
          </a:xfrm>
        </p:spPr>
        <p:txBody>
          <a:bodyPr anchor="b">
            <a:normAutofit/>
          </a:bodyPr>
          <a:lstStyle>
            <a:lvl1pPr>
              <a:defRPr sz="2800"/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78064" y="609600"/>
            <a:ext cx="6189492" cy="5181600"/>
          </a:xfrm>
        </p:spPr>
        <p:txBody>
          <a:bodyPr anchor="ctr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7228" y="2971800"/>
            <a:ext cx="3932237" cy="2819399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C7144A-8ED4-4049-8439-E7935A8D0CD4}" type="datetimeFigureOut">
              <a:rPr lang="fr-FR" smtClean="0"/>
              <a:t>03/11/2013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BADE97-E1BA-4235-8E6E-7AD2D0C83FF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6432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7227" y="609600"/>
            <a:ext cx="5929773" cy="2362200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24804" y="758881"/>
            <a:ext cx="3255356" cy="4883038"/>
          </a:xfrm>
          <a:noFill/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 smtClean="0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2971800"/>
            <a:ext cx="5934950" cy="2819400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C7144A-8ED4-4049-8439-E7935A8D0CD4}" type="datetimeFigureOut">
              <a:rPr lang="fr-FR" smtClean="0"/>
              <a:t>03/11/2013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BADE97-E1BA-4235-8E6E-7AD2D0C83FF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370941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1" cy="132632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95" y="2096064"/>
            <a:ext cx="10353762" cy="36951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78736" y="58832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C7144A-8ED4-4049-8439-E7935A8D0CD4}" type="datetimeFigureOut">
              <a:rPr lang="fr-FR" smtClean="0"/>
              <a:t>03/11/2013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3794" y="5883275"/>
            <a:ext cx="667286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1" y="5883275"/>
            <a:ext cx="75354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BADE97-E1BA-4235-8E6E-7AD2D0C83FFC}" type="slidenum">
              <a:rPr lang="fr-FR" smtClean="0"/>
              <a:t>‹N°›</a:t>
            </a:fld>
            <a:endParaRPr lang="fr-FR"/>
          </a:p>
        </p:txBody>
      </p:sp>
      <p:cxnSp>
        <p:nvCxnSpPr>
          <p:cNvPr id="8" name="Connecteur droit 7"/>
          <p:cNvCxnSpPr/>
          <p:nvPr userDrawn="1"/>
        </p:nvCxnSpPr>
        <p:spPr>
          <a:xfrm>
            <a:off x="6096000" y="-387424"/>
            <a:ext cx="0" cy="7416824"/>
          </a:xfrm>
          <a:prstGeom prst="line">
            <a:avLst/>
          </a:prstGeom>
          <a:ln w="3175">
            <a:gradFill flip="none" rotWithShape="1">
              <a:gsLst>
                <a:gs pos="82000">
                  <a:srgbClr val="91AFC6"/>
                </a:gs>
                <a:gs pos="25000">
                  <a:srgbClr val="1D5177"/>
                </a:gs>
                <a:gs pos="62000">
                  <a:srgbClr val="6289A6"/>
                </a:gs>
                <a:gs pos="0">
                  <a:schemeClr val="tx2">
                    <a:lumMod val="25000"/>
                  </a:schemeClr>
                </a:gs>
                <a:gs pos="100000">
                  <a:schemeClr val="bg2">
                    <a:lumMod val="20000"/>
                    <a:lumOff val="80000"/>
                  </a:schemeClr>
                </a:gs>
              </a:gsLst>
              <a:lin ang="81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04003277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49" r:id="rId1"/>
    <p:sldLayoutId id="2147483750" r:id="rId2"/>
    <p:sldLayoutId id="2147483751" r:id="rId3"/>
    <p:sldLayoutId id="2147483752" r:id="rId4"/>
    <p:sldLayoutId id="2147483753" r:id="rId5"/>
    <p:sldLayoutId id="2147483754" r:id="rId6"/>
    <p:sldLayoutId id="2147483755" r:id="rId7"/>
    <p:sldLayoutId id="2147483756" r:id="rId8"/>
    <p:sldLayoutId id="2147483757" r:id="rId9"/>
    <p:sldLayoutId id="2147483758" r:id="rId10"/>
    <p:sldLayoutId id="2147483759" r:id="rId11"/>
    <p:sldLayoutId id="2147483760" r:id="rId12"/>
    <p:sldLayoutId id="2147483761" r:id="rId13"/>
    <p:sldLayoutId id="2147483762" r:id="rId14"/>
    <p:sldLayoutId id="2147483763" r:id="rId15"/>
    <p:sldLayoutId id="2147483764" r:id="rId16"/>
    <p:sldLayoutId id="2147483765" r:id="rId17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400" b="1" i="0" kern="1200" cap="all">
          <a:solidFill>
            <a:schemeClr val="tx1"/>
          </a:solidFill>
          <a:effectLst>
            <a:outerShdw blurRad="50800" dist="63500" dir="2700000" algn="tl" rotWithShape="0">
              <a:srgbClr val="000000">
                <a:alpha val="48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effectLst>
            <a:outerShdw blurRad="50800" dist="38100" dir="2700000" algn="tl" rotWithShape="0">
              <a:srgbClr val="000000">
                <a:alpha val="48000"/>
              </a:srgb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wma"/><Relationship Id="rId1" Type="http://schemas.microsoft.com/office/2007/relationships/media" Target="../media/media1.wma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FR" smtClean="0"/>
              <a:t>Album photo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fr-FR" smtClean="0"/>
              <a:t>par marina m</a:t>
            </a:r>
            <a:endParaRPr lang="fr-FR"/>
          </a:p>
        </p:txBody>
      </p:sp>
      <p:pic>
        <p:nvPicPr>
          <p:cNvPr id="4" name="Rondo finale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791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598372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florence 15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3450" y="457200"/>
            <a:ext cx="4457700" cy="59436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" name="Image 2" descr="florence 156"/>
          <p:cNvPicPr>
            <a:picLocks noGrp="1" noChangeAspect="1"/>
          </p:cNvPicPr>
          <p:nvPr isPhoto="1"/>
        </p:nvPicPr>
        <p:blipFill>
          <a:blip r:embed="rId3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0300" y="1314450"/>
            <a:ext cx="5638800" cy="42291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51153064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00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florence 16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900" y="1314450"/>
            <a:ext cx="5638800" cy="42291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" name="Image 2" descr="florence 165"/>
          <p:cNvPicPr>
            <a:picLocks noGrp="1" noChangeAspect="1"/>
          </p:cNvPicPr>
          <p:nvPr isPhoto="1"/>
        </p:nvPicPr>
        <p:blipFill>
          <a:blip r:embed="rId3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0300" y="1314450"/>
            <a:ext cx="5638800" cy="42291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52044828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00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florence 18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3450" y="457200"/>
            <a:ext cx="4457700" cy="59436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" name="Image 2" descr="florence 182"/>
          <p:cNvPicPr>
            <a:picLocks noGrp="1" noChangeAspect="1"/>
          </p:cNvPicPr>
          <p:nvPr isPhoto="1"/>
        </p:nvPicPr>
        <p:blipFill>
          <a:blip r:embed="rId3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0300" y="1314450"/>
            <a:ext cx="5638800" cy="42291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68578900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00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florence 18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3450" y="457200"/>
            <a:ext cx="4457700" cy="59436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" name="Image 2" descr="florence 191"/>
          <p:cNvPicPr>
            <a:picLocks noGrp="1" noChangeAspect="1"/>
          </p:cNvPicPr>
          <p:nvPr isPhoto="1"/>
        </p:nvPicPr>
        <p:blipFill>
          <a:blip r:embed="rId3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00850" y="457200"/>
            <a:ext cx="4457700" cy="59436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54094254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florence 22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3450" y="457200"/>
            <a:ext cx="4457700" cy="59436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" name="Image 2" descr="florence 243"/>
          <p:cNvPicPr>
            <a:picLocks noGrp="1" noChangeAspect="1"/>
          </p:cNvPicPr>
          <p:nvPr isPhoto="1"/>
        </p:nvPicPr>
        <p:blipFill>
          <a:blip r:embed="rId3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00850" y="457200"/>
            <a:ext cx="4457700" cy="59436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53578143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florence 26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3450" y="457200"/>
            <a:ext cx="4457700" cy="59436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" name="Image 2" descr="florence 261"/>
          <p:cNvPicPr>
            <a:picLocks noGrp="1" noChangeAspect="1"/>
          </p:cNvPicPr>
          <p:nvPr isPhoto="1"/>
        </p:nvPicPr>
        <p:blipFill>
          <a:blip r:embed="rId3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0300" y="1314450"/>
            <a:ext cx="5638800" cy="42291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16608781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florence 29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900" y="1314450"/>
            <a:ext cx="5638800" cy="42291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" name="Image 2" descr="florence 307"/>
          <p:cNvPicPr>
            <a:picLocks noGrp="1" noChangeAspect="1"/>
          </p:cNvPicPr>
          <p:nvPr isPhoto="1"/>
        </p:nvPicPr>
        <p:blipFill>
          <a:blip r:embed="rId3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00850" y="457200"/>
            <a:ext cx="4457700" cy="59436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1489438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florence 10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900" y="1314450"/>
            <a:ext cx="5638800" cy="42291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" name="Image 2" descr="florence 107"/>
          <p:cNvPicPr>
            <a:picLocks noGrp="1" noChangeAspect="1"/>
          </p:cNvPicPr>
          <p:nvPr isPhoto="1"/>
        </p:nvPicPr>
        <p:blipFill>
          <a:blip r:embed="rId3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0300" y="1314450"/>
            <a:ext cx="5638800" cy="42291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83579485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florence 11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900" y="1314450"/>
            <a:ext cx="5638800" cy="42291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" name="Rectangle 2"/>
          <p:cNvSpPr/>
          <p:nvPr isPhoto="1"/>
        </p:nvSpPr>
        <p:spPr>
          <a:xfrm>
            <a:off x="6210300" y="457200"/>
            <a:ext cx="5638800" cy="5943600"/>
          </a:xfrm>
          <a:prstGeom prst="rect">
            <a:avLst/>
          </a:prstGeom>
          <a:noFill/>
          <a:ln>
            <a:noFill/>
          </a:ln>
        </p:spPr>
        <p:txBody>
          <a:bodyPr anchor="ctr">
            <a:normAutofit/>
          </a:bodyPr>
          <a:lstStyle/>
          <a:p>
            <a:pPr algn="l"/>
            <a:r>
              <a:rPr lang="fr-FR" sz="3200" smtClean="0"/>
              <a:t>Zone de texte</a:t>
            </a:r>
            <a:endParaRPr lang="fr-FR" sz="3200"/>
          </a:p>
        </p:txBody>
      </p:sp>
    </p:spTree>
    <p:extLst>
      <p:ext uri="{BB962C8B-B14F-4D97-AF65-F5344CB8AC3E}">
        <p14:creationId xmlns:p14="http://schemas.microsoft.com/office/powerpoint/2010/main" val="125273718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isPhoto="1"/>
        </p:nvSpPr>
        <p:spPr>
          <a:xfrm>
            <a:off x="342900" y="457200"/>
            <a:ext cx="5638800" cy="5943600"/>
          </a:xfrm>
          <a:prstGeom prst="rect">
            <a:avLst/>
          </a:prstGeom>
          <a:noFill/>
          <a:ln>
            <a:noFill/>
          </a:ln>
        </p:spPr>
        <p:txBody>
          <a:bodyPr anchor="ctr">
            <a:normAutofit/>
          </a:bodyPr>
          <a:lstStyle/>
          <a:p>
            <a:pPr algn="l"/>
            <a:r>
              <a:rPr lang="fr-FR" sz="3200" smtClean="0"/>
              <a:t>Zone de texte</a:t>
            </a:r>
            <a:endParaRPr lang="fr-FR" sz="3200"/>
          </a:p>
        </p:txBody>
      </p:sp>
      <p:pic>
        <p:nvPicPr>
          <p:cNvPr id="3" name="Image 2" descr="florence 11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00850" y="457200"/>
            <a:ext cx="4457700" cy="59436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400249852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florence 11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900" y="1314450"/>
            <a:ext cx="5638800" cy="42291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" name="Image 2" descr="florence 114"/>
          <p:cNvPicPr>
            <a:picLocks noGrp="1" noChangeAspect="1"/>
          </p:cNvPicPr>
          <p:nvPr isPhoto="1"/>
        </p:nvPicPr>
        <p:blipFill>
          <a:blip r:embed="rId3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00850" y="457200"/>
            <a:ext cx="4457700" cy="59436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81273674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florence 11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3450" y="457200"/>
            <a:ext cx="4457700" cy="59436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" name="Image 2" descr="florence 118"/>
          <p:cNvPicPr>
            <a:picLocks noGrp="1" noChangeAspect="1"/>
          </p:cNvPicPr>
          <p:nvPr isPhoto="1"/>
        </p:nvPicPr>
        <p:blipFill>
          <a:blip r:embed="rId3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0300" y="1314450"/>
            <a:ext cx="5638800" cy="42291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5061183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florence 119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900" y="1314450"/>
            <a:ext cx="5638800" cy="42291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" name="Image 2" descr="florence 120"/>
          <p:cNvPicPr>
            <a:picLocks noGrp="1" noChangeAspect="1"/>
          </p:cNvPicPr>
          <p:nvPr isPhoto="1"/>
        </p:nvPicPr>
        <p:blipFill>
          <a:blip r:embed="rId3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00850" y="457200"/>
            <a:ext cx="4457700" cy="59436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45349331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florence 12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3450" y="457200"/>
            <a:ext cx="4457700" cy="59436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" name="Image 2" descr="florence 124"/>
          <p:cNvPicPr>
            <a:picLocks noGrp="1" noChangeAspect="1"/>
          </p:cNvPicPr>
          <p:nvPr isPhoto="1"/>
        </p:nvPicPr>
        <p:blipFill>
          <a:blip r:embed="rId3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0300" y="1314450"/>
            <a:ext cx="5638800" cy="42291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00411371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 descr="florence 14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3450" y="457200"/>
            <a:ext cx="4457700" cy="59436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" name="Image 2" descr="florence 145"/>
          <p:cNvPicPr>
            <a:picLocks noGrp="1" noChangeAspect="1"/>
          </p:cNvPicPr>
          <p:nvPr isPhoto="1"/>
        </p:nvPicPr>
        <p:blipFill>
          <a:blip r:embed="rId3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00850" y="457200"/>
            <a:ext cx="4457700" cy="59436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98877396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00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Damask">
  <a:themeElements>
    <a:clrScheme name="Damask">
      <a:dk1>
        <a:sysClr val="windowText" lastClr="000000"/>
      </a:dk1>
      <a:lt1>
        <a:sysClr val="window" lastClr="FFFFFF"/>
      </a:lt1>
      <a:dk2>
        <a:srgbClr val="2A5B7F"/>
      </a:dk2>
      <a:lt2>
        <a:srgbClr val="ABDAFC"/>
      </a:lt2>
      <a:accent1>
        <a:srgbClr val="9EC544"/>
      </a:accent1>
      <a:accent2>
        <a:srgbClr val="50BEA3"/>
      </a:accent2>
      <a:accent3>
        <a:srgbClr val="4A9CCC"/>
      </a:accent3>
      <a:accent4>
        <a:srgbClr val="9A66CA"/>
      </a:accent4>
      <a:accent5>
        <a:srgbClr val="C54F71"/>
      </a:accent5>
      <a:accent6>
        <a:srgbClr val="DE9C3C"/>
      </a:accent6>
      <a:hlink>
        <a:srgbClr val="6BA9DA"/>
      </a:hlink>
      <a:folHlink>
        <a:srgbClr val="A0BCD3"/>
      </a:folHlink>
    </a:clrScheme>
    <a:fontScheme name="Damask">
      <a:majorFont>
        <a:latin typeface="Bookman Old Style" panose="02050604050505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Rockwell" panose="020606030202050204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Damask">
      <a: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105000"/>
                <a:lumMod val="110000"/>
              </a:schemeClr>
            </a:gs>
            <a:gs pos="100000">
              <a:schemeClr val="phClr">
                <a:tint val="78000"/>
                <a:satMod val="109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0000"/>
                <a:lumMod val="104000"/>
              </a:schemeClr>
            </a:gs>
            <a:gs pos="69000">
              <a:schemeClr val="phClr">
                <a:shade val="86000"/>
                <a:satMod val="130000"/>
                <a:lumMod val="102000"/>
              </a:schemeClr>
            </a:gs>
            <a:gs pos="100000">
              <a:schemeClr val="phClr">
                <a:shade val="72000"/>
                <a:satMod val="130000"/>
                <a:lumMod val="100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38100" dir="5400000" sy="96000" rotWithShape="0">
              <a:srgbClr val="000000">
                <a:alpha val="54000"/>
              </a:srgbClr>
            </a:outerShdw>
          </a:effectLst>
        </a:effectStyle>
        <a:effectStyle>
          <a:effectLst>
            <a:outerShdw blurRad="76200" dist="38100" dir="5400000" algn="ctr" rotWithShape="0">
              <a:srgbClr val="000000">
                <a:alpha val="76000"/>
              </a:srgbClr>
            </a:outerShdw>
          </a:effectLst>
          <a:scene3d>
            <a:camera prst="orthographicFront">
              <a:rot lat="0" lon="0" rev="0"/>
            </a:camera>
            <a:lightRig rig="balanced" dir="t"/>
          </a:scene3d>
          <a:sp3d prstMaterial="matte">
            <a:bevelT w="25400" h="25400" prst="relaxedInset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shade val="18000"/>
                <a:satMod val="160000"/>
                <a:lumMod val="28000"/>
              </a:schemeClr>
              <a:schemeClr val="phClr">
                <a:tint val="95000"/>
                <a:satMod val="160000"/>
                <a:lumMod val="116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amask" id="{F9A299A0-33D0-4E0F-9F3F-7163E3744208}" vid="{746EEEEA-FB6A-406B-B510-531588D54811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Damas</Template>
  <TotalTime>96</TotalTime>
  <Words>11</Words>
  <Application>Microsoft Office PowerPoint</Application>
  <PresentationFormat>Grand écran</PresentationFormat>
  <Paragraphs>4</Paragraphs>
  <Slides>16</Slides>
  <Notes>0</Notes>
  <HiddenSlides>0</HiddenSlides>
  <MMClips>1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16</vt:i4>
      </vt:variant>
    </vt:vector>
  </HeadingPairs>
  <TitlesOfParts>
    <vt:vector size="20" baseType="lpstr">
      <vt:lpstr>Arial</vt:lpstr>
      <vt:lpstr>Bookman Old Style</vt:lpstr>
      <vt:lpstr>Rockwell</vt:lpstr>
      <vt:lpstr>Damask</vt:lpstr>
      <vt:lpstr>Album photo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>Microsoft MVP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Album photo</dc:title>
  <dc:creator>marina m</dc:creator>
  <cp:lastModifiedBy>MA EDITIONS</cp:lastModifiedBy>
  <cp:revision>14</cp:revision>
  <dcterms:created xsi:type="dcterms:W3CDTF">2013-08-10T18:20:45Z</dcterms:created>
  <dcterms:modified xsi:type="dcterms:W3CDTF">2013-11-03T17:16:57Z</dcterms:modified>
</cp:coreProperties>
</file>