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07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330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977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919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8071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4350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354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6112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146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458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273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467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6586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164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079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2911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8A778-2757-4A3F-832B-F8FDCD9C4C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86161B2-B1A9-46E2-8D29-5EA260D306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063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accent1"/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1628800"/>
            <a:ext cx="5745460" cy="350088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353" b="99520" l="639" r="977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884"/>
          <a:stretch/>
        </p:blipFill>
        <p:spPr>
          <a:xfrm>
            <a:off x="911424" y="3861048"/>
            <a:ext cx="7688508" cy="307887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98860">
            <a:off x="6823776" y="4697843"/>
            <a:ext cx="3932554" cy="188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3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Brin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1</cp:revision>
  <dcterms:created xsi:type="dcterms:W3CDTF">2013-11-03T13:09:56Z</dcterms:created>
  <dcterms:modified xsi:type="dcterms:W3CDTF">2013-11-03T13:10:39Z</dcterms:modified>
</cp:coreProperties>
</file>