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8" r:id="rId1"/>
  </p:sldMasterIdLst>
  <p:notesMasterIdLst>
    <p:notesMasterId r:id="rId5"/>
  </p:notes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C8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84" autoAdjust="0"/>
    <p:restoredTop sz="69988" autoAdjust="0"/>
  </p:normalViewPr>
  <p:slideViewPr>
    <p:cSldViewPr>
      <p:cViewPr varScale="1">
        <p:scale>
          <a:sx n="78" d="100"/>
          <a:sy n="78" d="100"/>
        </p:scale>
        <p:origin x="135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C0BDDC-9318-4649-81B3-BEE7B67AC5B5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7F3544-E7A2-42F7-B3EB-71A348A0C3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4739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DD3F3-64F5-46D4-AA0F-8949172ACA4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776AF-783E-40A1-A249-2F76A8B539E2}" type="slidenum">
              <a:rPr lang="fr-FR" smtClean="0"/>
              <a:t>‹N°›</a:t>
            </a:fld>
            <a:endParaRPr lang="fr-FR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6458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DD3F3-64F5-46D4-AA0F-8949172ACA4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776AF-783E-40A1-A249-2F76A8B539E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2090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DD3F3-64F5-46D4-AA0F-8949172ACA4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776AF-783E-40A1-A249-2F76A8B539E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31602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DD3F3-64F5-46D4-AA0F-8949172ACA4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776AF-783E-40A1-A249-2F76A8B539E2}" type="slidenum">
              <a:rPr lang="fr-FR" smtClean="0"/>
              <a:t>‹N°›</a:t>
            </a:fld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005963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DD3F3-64F5-46D4-AA0F-8949172ACA4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776AF-783E-40A1-A249-2F76A8B539E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17185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DD3F3-64F5-46D4-AA0F-8949172ACA4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776AF-783E-40A1-A249-2F76A8B539E2}" type="slidenum">
              <a:rPr lang="fr-FR" smtClean="0"/>
              <a:t>‹N°›</a:t>
            </a:fld>
            <a:endParaRPr lang="fr-FR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428806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DD3F3-64F5-46D4-AA0F-8949172ACA4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776AF-783E-40A1-A249-2F76A8B539E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51246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DD3F3-64F5-46D4-AA0F-8949172ACA4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776AF-783E-40A1-A249-2F76A8B539E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55077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DD3F3-64F5-46D4-AA0F-8949172ACA4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776AF-783E-40A1-A249-2F76A8B539E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073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DD3F3-64F5-46D4-AA0F-8949172ACA4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776AF-783E-40A1-A249-2F76A8B539E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0342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DD3F3-64F5-46D4-AA0F-8949172ACA4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776AF-783E-40A1-A249-2F76A8B539E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8146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DD3F3-64F5-46D4-AA0F-8949172ACA4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776AF-783E-40A1-A249-2F76A8B539E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8092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DD3F3-64F5-46D4-AA0F-8949172ACA4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776AF-783E-40A1-A249-2F76A8B539E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010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DD3F3-64F5-46D4-AA0F-8949172ACA4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776AF-783E-40A1-A249-2F76A8B539E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6946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DD3F3-64F5-46D4-AA0F-8949172ACA4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776AF-783E-40A1-A249-2F76A8B539E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2258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DD3F3-64F5-46D4-AA0F-8949172ACA4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776AF-783E-40A1-A249-2F76A8B539E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39565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DD3F3-64F5-46D4-AA0F-8949172ACA4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776AF-783E-40A1-A249-2F76A8B539E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3511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2E5DD3F3-64F5-46D4-AA0F-8949172ACA4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FE776AF-783E-40A1-A249-2F76A8B539E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78363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11228" y="533483"/>
            <a:ext cx="4169544" cy="5791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27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51759" y="0"/>
            <a:ext cx="6858000" cy="685800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4849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87" r="-1588"/>
          <a:stretch/>
        </p:blipFill>
        <p:spPr>
          <a:xfrm>
            <a:off x="3791744" y="1124744"/>
            <a:ext cx="4608512" cy="4608512"/>
          </a:xfrm>
          <a:prstGeom prst="star12">
            <a:avLst>
              <a:gd name="adj" fmla="val 42101"/>
            </a:avLst>
          </a:prstGeom>
        </p:spPr>
      </p:pic>
    </p:spTree>
    <p:extLst>
      <p:ext uri="{BB962C8B-B14F-4D97-AF65-F5344CB8AC3E}">
        <p14:creationId xmlns:p14="http://schemas.microsoft.com/office/powerpoint/2010/main" val="190795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ecteur">
  <a:themeElements>
    <a:clrScheme name="Secteur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cteur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cteur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0</TotalTime>
  <Words>0</Words>
  <Application>Microsoft Office PowerPoint</Application>
  <PresentationFormat>Grand écran</PresentationFormat>
  <Paragraphs>0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Calibri</vt:lpstr>
      <vt:lpstr>Century Gothic</vt:lpstr>
      <vt:lpstr>Wingdings 3</vt:lpstr>
      <vt:lpstr>Secteur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2013-11-03T13:25:44Z</dcterms:created>
  <dcterms:modified xsi:type="dcterms:W3CDTF">2013-11-03T13:26:22Z</dcterms:modified>
</cp:coreProperties>
</file>