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sldIdLst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B298"/>
    <a:srgbClr val="AE7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6" autoAdjust="0"/>
    <p:restoredTop sz="94660"/>
  </p:normalViewPr>
  <p:slideViewPr>
    <p:cSldViewPr>
      <p:cViewPr varScale="1">
        <p:scale>
          <a:sx n="113" d="100"/>
          <a:sy n="113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870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403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91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27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394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955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618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797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669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9815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010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862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694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604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796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35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5638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61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033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880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6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38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6323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6510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8385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799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676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16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664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883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6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207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22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4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08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EDCB16-ED50-4475-B370-2EA78F6A8A65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9F0DE0-7C2A-436D-8AB8-08A1AA37EAC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8094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10966" y="2420888"/>
            <a:ext cx="1514475" cy="1409700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5951984" y="2421418"/>
            <a:ext cx="1584325" cy="1409700"/>
            <a:chOff x="2481" y="2659"/>
            <a:chExt cx="998" cy="888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525" y="2659"/>
              <a:ext cx="954" cy="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051" y="3121"/>
              <a:ext cx="311" cy="273"/>
            </a:xfrm>
            <a:custGeom>
              <a:avLst/>
              <a:gdLst>
                <a:gd name="T0" fmla="*/ 1 w 933"/>
                <a:gd name="T1" fmla="*/ 44 h 817"/>
                <a:gd name="T2" fmla="*/ 3 w 933"/>
                <a:gd name="T3" fmla="*/ 53 h 817"/>
                <a:gd name="T4" fmla="*/ 5 w 933"/>
                <a:gd name="T5" fmla="*/ 77 h 817"/>
                <a:gd name="T6" fmla="*/ 14 w 933"/>
                <a:gd name="T7" fmla="*/ 115 h 817"/>
                <a:gd name="T8" fmla="*/ 26 w 933"/>
                <a:gd name="T9" fmla="*/ 163 h 817"/>
                <a:gd name="T10" fmla="*/ 43 w 933"/>
                <a:gd name="T11" fmla="*/ 221 h 817"/>
                <a:gd name="T12" fmla="*/ 66 w 933"/>
                <a:gd name="T13" fmla="*/ 285 h 817"/>
                <a:gd name="T14" fmla="*/ 97 w 933"/>
                <a:gd name="T15" fmla="*/ 354 h 817"/>
                <a:gd name="T16" fmla="*/ 136 w 933"/>
                <a:gd name="T17" fmla="*/ 425 h 817"/>
                <a:gd name="T18" fmla="*/ 182 w 933"/>
                <a:gd name="T19" fmla="*/ 497 h 817"/>
                <a:gd name="T20" fmla="*/ 239 w 933"/>
                <a:gd name="T21" fmla="*/ 567 h 817"/>
                <a:gd name="T22" fmla="*/ 306 w 933"/>
                <a:gd name="T23" fmla="*/ 631 h 817"/>
                <a:gd name="T24" fmla="*/ 383 w 933"/>
                <a:gd name="T25" fmla="*/ 690 h 817"/>
                <a:gd name="T26" fmla="*/ 475 w 933"/>
                <a:gd name="T27" fmla="*/ 740 h 817"/>
                <a:gd name="T28" fmla="*/ 578 w 933"/>
                <a:gd name="T29" fmla="*/ 780 h 817"/>
                <a:gd name="T30" fmla="*/ 696 w 933"/>
                <a:gd name="T31" fmla="*/ 806 h 817"/>
                <a:gd name="T32" fmla="*/ 827 w 933"/>
                <a:gd name="T33" fmla="*/ 817 h 817"/>
                <a:gd name="T34" fmla="*/ 832 w 933"/>
                <a:gd name="T35" fmla="*/ 817 h 817"/>
                <a:gd name="T36" fmla="*/ 844 w 933"/>
                <a:gd name="T37" fmla="*/ 816 h 817"/>
                <a:gd name="T38" fmla="*/ 862 w 933"/>
                <a:gd name="T39" fmla="*/ 812 h 817"/>
                <a:gd name="T40" fmla="*/ 882 w 933"/>
                <a:gd name="T41" fmla="*/ 805 h 817"/>
                <a:gd name="T42" fmla="*/ 902 w 933"/>
                <a:gd name="T43" fmla="*/ 790 h 817"/>
                <a:gd name="T44" fmla="*/ 919 w 933"/>
                <a:gd name="T45" fmla="*/ 770 h 817"/>
                <a:gd name="T46" fmla="*/ 930 w 933"/>
                <a:gd name="T47" fmla="*/ 742 h 817"/>
                <a:gd name="T48" fmla="*/ 933 w 933"/>
                <a:gd name="T49" fmla="*/ 703 h 817"/>
                <a:gd name="T50" fmla="*/ 932 w 933"/>
                <a:gd name="T51" fmla="*/ 679 h 817"/>
                <a:gd name="T52" fmla="*/ 930 w 933"/>
                <a:gd name="T53" fmla="*/ 641 h 817"/>
                <a:gd name="T54" fmla="*/ 926 w 933"/>
                <a:gd name="T55" fmla="*/ 597 h 817"/>
                <a:gd name="T56" fmla="*/ 919 w 933"/>
                <a:gd name="T57" fmla="*/ 544 h 817"/>
                <a:gd name="T58" fmla="*/ 906 w 933"/>
                <a:gd name="T59" fmla="*/ 485 h 817"/>
                <a:gd name="T60" fmla="*/ 886 w 933"/>
                <a:gd name="T61" fmla="*/ 422 h 817"/>
                <a:gd name="T62" fmla="*/ 860 w 933"/>
                <a:gd name="T63" fmla="*/ 359 h 817"/>
                <a:gd name="T64" fmla="*/ 824 w 933"/>
                <a:gd name="T65" fmla="*/ 295 h 817"/>
                <a:gd name="T66" fmla="*/ 779 w 933"/>
                <a:gd name="T67" fmla="*/ 232 h 817"/>
                <a:gd name="T68" fmla="*/ 720 w 933"/>
                <a:gd name="T69" fmla="*/ 173 h 817"/>
                <a:gd name="T70" fmla="*/ 650 w 933"/>
                <a:gd name="T71" fmla="*/ 120 h 817"/>
                <a:gd name="T72" fmla="*/ 565 w 933"/>
                <a:gd name="T73" fmla="*/ 75 h 817"/>
                <a:gd name="T74" fmla="*/ 465 w 933"/>
                <a:gd name="T75" fmla="*/ 37 h 817"/>
                <a:gd name="T76" fmla="*/ 348 w 933"/>
                <a:gd name="T77" fmla="*/ 13 h 817"/>
                <a:gd name="T78" fmla="*/ 213 w 933"/>
                <a:gd name="T79" fmla="*/ 0 h 817"/>
                <a:gd name="T80" fmla="*/ 58 w 933"/>
                <a:gd name="T81" fmla="*/ 2 h 817"/>
                <a:gd name="T82" fmla="*/ 56 w 933"/>
                <a:gd name="T83" fmla="*/ 2 h 817"/>
                <a:gd name="T84" fmla="*/ 47 w 933"/>
                <a:gd name="T85" fmla="*/ 3 h 817"/>
                <a:gd name="T86" fmla="*/ 37 w 933"/>
                <a:gd name="T87" fmla="*/ 4 h 817"/>
                <a:gd name="T88" fmla="*/ 24 w 933"/>
                <a:gd name="T89" fmla="*/ 9 h 817"/>
                <a:gd name="T90" fmla="*/ 13 w 933"/>
                <a:gd name="T91" fmla="*/ 14 h 817"/>
                <a:gd name="T92" fmla="*/ 4 w 933"/>
                <a:gd name="T93" fmla="*/ 22 h 817"/>
                <a:gd name="T94" fmla="*/ 0 w 933"/>
                <a:gd name="T95" fmla="*/ 32 h 817"/>
                <a:gd name="T96" fmla="*/ 1 w 933"/>
                <a:gd name="T97" fmla="*/ 4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3" h="817">
                  <a:moveTo>
                    <a:pt x="1" y="44"/>
                  </a:moveTo>
                  <a:lnTo>
                    <a:pt x="3" y="53"/>
                  </a:lnTo>
                  <a:lnTo>
                    <a:pt x="5" y="77"/>
                  </a:lnTo>
                  <a:lnTo>
                    <a:pt x="14" y="115"/>
                  </a:lnTo>
                  <a:lnTo>
                    <a:pt x="26" y="163"/>
                  </a:lnTo>
                  <a:lnTo>
                    <a:pt x="43" y="221"/>
                  </a:lnTo>
                  <a:lnTo>
                    <a:pt x="66" y="285"/>
                  </a:lnTo>
                  <a:lnTo>
                    <a:pt x="97" y="354"/>
                  </a:lnTo>
                  <a:lnTo>
                    <a:pt x="136" y="425"/>
                  </a:lnTo>
                  <a:lnTo>
                    <a:pt x="182" y="497"/>
                  </a:lnTo>
                  <a:lnTo>
                    <a:pt x="239" y="567"/>
                  </a:lnTo>
                  <a:lnTo>
                    <a:pt x="306" y="631"/>
                  </a:lnTo>
                  <a:lnTo>
                    <a:pt x="383" y="690"/>
                  </a:lnTo>
                  <a:lnTo>
                    <a:pt x="475" y="740"/>
                  </a:lnTo>
                  <a:lnTo>
                    <a:pt x="578" y="780"/>
                  </a:lnTo>
                  <a:lnTo>
                    <a:pt x="696" y="806"/>
                  </a:lnTo>
                  <a:lnTo>
                    <a:pt x="827" y="817"/>
                  </a:lnTo>
                  <a:lnTo>
                    <a:pt x="832" y="817"/>
                  </a:lnTo>
                  <a:lnTo>
                    <a:pt x="844" y="816"/>
                  </a:lnTo>
                  <a:lnTo>
                    <a:pt x="862" y="812"/>
                  </a:lnTo>
                  <a:lnTo>
                    <a:pt x="882" y="805"/>
                  </a:lnTo>
                  <a:lnTo>
                    <a:pt x="902" y="790"/>
                  </a:lnTo>
                  <a:lnTo>
                    <a:pt x="919" y="770"/>
                  </a:lnTo>
                  <a:lnTo>
                    <a:pt x="930" y="742"/>
                  </a:lnTo>
                  <a:lnTo>
                    <a:pt x="933" y="703"/>
                  </a:lnTo>
                  <a:lnTo>
                    <a:pt x="932" y="679"/>
                  </a:lnTo>
                  <a:lnTo>
                    <a:pt x="930" y="641"/>
                  </a:lnTo>
                  <a:lnTo>
                    <a:pt x="926" y="597"/>
                  </a:lnTo>
                  <a:lnTo>
                    <a:pt x="919" y="544"/>
                  </a:lnTo>
                  <a:lnTo>
                    <a:pt x="906" y="485"/>
                  </a:lnTo>
                  <a:lnTo>
                    <a:pt x="886" y="422"/>
                  </a:lnTo>
                  <a:lnTo>
                    <a:pt x="860" y="359"/>
                  </a:lnTo>
                  <a:lnTo>
                    <a:pt x="824" y="295"/>
                  </a:lnTo>
                  <a:lnTo>
                    <a:pt x="779" y="232"/>
                  </a:lnTo>
                  <a:lnTo>
                    <a:pt x="720" y="173"/>
                  </a:lnTo>
                  <a:lnTo>
                    <a:pt x="650" y="120"/>
                  </a:lnTo>
                  <a:lnTo>
                    <a:pt x="565" y="75"/>
                  </a:lnTo>
                  <a:lnTo>
                    <a:pt x="465" y="37"/>
                  </a:lnTo>
                  <a:lnTo>
                    <a:pt x="348" y="13"/>
                  </a:lnTo>
                  <a:lnTo>
                    <a:pt x="213" y="0"/>
                  </a:lnTo>
                  <a:lnTo>
                    <a:pt x="58" y="2"/>
                  </a:lnTo>
                  <a:lnTo>
                    <a:pt x="56" y="2"/>
                  </a:lnTo>
                  <a:lnTo>
                    <a:pt x="47" y="3"/>
                  </a:lnTo>
                  <a:lnTo>
                    <a:pt x="37" y="4"/>
                  </a:lnTo>
                  <a:lnTo>
                    <a:pt x="24" y="9"/>
                  </a:lnTo>
                  <a:lnTo>
                    <a:pt x="13" y="14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1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063" y="3134"/>
              <a:ext cx="288" cy="247"/>
            </a:xfrm>
            <a:custGeom>
              <a:avLst/>
              <a:gdLst>
                <a:gd name="T0" fmla="*/ 3 w 863"/>
                <a:gd name="T1" fmla="*/ 40 h 741"/>
                <a:gd name="T2" fmla="*/ 4 w 863"/>
                <a:gd name="T3" fmla="*/ 47 h 741"/>
                <a:gd name="T4" fmla="*/ 7 w 863"/>
                <a:gd name="T5" fmla="*/ 70 h 741"/>
                <a:gd name="T6" fmla="*/ 14 w 863"/>
                <a:gd name="T7" fmla="*/ 103 h 741"/>
                <a:gd name="T8" fmla="*/ 26 w 863"/>
                <a:gd name="T9" fmla="*/ 147 h 741"/>
                <a:gd name="T10" fmla="*/ 41 w 863"/>
                <a:gd name="T11" fmla="*/ 200 h 741"/>
                <a:gd name="T12" fmla="*/ 63 w 863"/>
                <a:gd name="T13" fmla="*/ 257 h 741"/>
                <a:gd name="T14" fmla="*/ 90 w 863"/>
                <a:gd name="T15" fmla="*/ 320 h 741"/>
                <a:gd name="T16" fmla="*/ 126 w 863"/>
                <a:gd name="T17" fmla="*/ 385 h 741"/>
                <a:gd name="T18" fmla="*/ 169 w 863"/>
                <a:gd name="T19" fmla="*/ 449 h 741"/>
                <a:gd name="T20" fmla="*/ 220 w 863"/>
                <a:gd name="T21" fmla="*/ 512 h 741"/>
                <a:gd name="T22" fmla="*/ 282 w 863"/>
                <a:gd name="T23" fmla="*/ 572 h 741"/>
                <a:gd name="T24" fmla="*/ 355 w 863"/>
                <a:gd name="T25" fmla="*/ 625 h 741"/>
                <a:gd name="T26" fmla="*/ 438 w 863"/>
                <a:gd name="T27" fmla="*/ 671 h 741"/>
                <a:gd name="T28" fmla="*/ 533 w 863"/>
                <a:gd name="T29" fmla="*/ 705 h 741"/>
                <a:gd name="T30" fmla="*/ 640 w 863"/>
                <a:gd name="T31" fmla="*/ 730 h 741"/>
                <a:gd name="T32" fmla="*/ 762 w 863"/>
                <a:gd name="T33" fmla="*/ 740 h 741"/>
                <a:gd name="T34" fmla="*/ 766 w 863"/>
                <a:gd name="T35" fmla="*/ 740 h 741"/>
                <a:gd name="T36" fmla="*/ 779 w 863"/>
                <a:gd name="T37" fmla="*/ 741 h 741"/>
                <a:gd name="T38" fmla="*/ 796 w 863"/>
                <a:gd name="T39" fmla="*/ 740 h 741"/>
                <a:gd name="T40" fmla="*/ 816 w 863"/>
                <a:gd name="T41" fmla="*/ 736 h 741"/>
                <a:gd name="T42" fmla="*/ 835 w 863"/>
                <a:gd name="T43" fmla="*/ 726 h 741"/>
                <a:gd name="T44" fmla="*/ 850 w 863"/>
                <a:gd name="T45" fmla="*/ 710 h 741"/>
                <a:gd name="T46" fmla="*/ 862 w 863"/>
                <a:gd name="T47" fmla="*/ 687 h 741"/>
                <a:gd name="T48" fmla="*/ 863 w 863"/>
                <a:gd name="T49" fmla="*/ 654 h 741"/>
                <a:gd name="T50" fmla="*/ 862 w 863"/>
                <a:gd name="T51" fmla="*/ 631 h 741"/>
                <a:gd name="T52" fmla="*/ 859 w 863"/>
                <a:gd name="T53" fmla="*/ 598 h 741"/>
                <a:gd name="T54" fmla="*/ 855 w 863"/>
                <a:gd name="T55" fmla="*/ 555 h 741"/>
                <a:gd name="T56" fmla="*/ 848 w 863"/>
                <a:gd name="T57" fmla="*/ 507 h 741"/>
                <a:gd name="T58" fmla="*/ 835 w 863"/>
                <a:gd name="T59" fmla="*/ 452 h 741"/>
                <a:gd name="T60" fmla="*/ 817 w 863"/>
                <a:gd name="T61" fmla="*/ 395 h 741"/>
                <a:gd name="T62" fmla="*/ 792 w 863"/>
                <a:gd name="T63" fmla="*/ 335 h 741"/>
                <a:gd name="T64" fmla="*/ 759 w 863"/>
                <a:gd name="T65" fmla="*/ 275 h 741"/>
                <a:gd name="T66" fmla="*/ 717 w 863"/>
                <a:gd name="T67" fmla="*/ 217 h 741"/>
                <a:gd name="T68" fmla="*/ 663 w 863"/>
                <a:gd name="T69" fmla="*/ 162 h 741"/>
                <a:gd name="T70" fmla="*/ 598 w 863"/>
                <a:gd name="T71" fmla="*/ 113 h 741"/>
                <a:gd name="T72" fmla="*/ 521 w 863"/>
                <a:gd name="T73" fmla="*/ 70 h 741"/>
                <a:gd name="T74" fmla="*/ 428 w 863"/>
                <a:gd name="T75" fmla="*/ 36 h 741"/>
                <a:gd name="T76" fmla="*/ 321 w 863"/>
                <a:gd name="T77" fmla="*/ 11 h 741"/>
                <a:gd name="T78" fmla="*/ 196 w 863"/>
                <a:gd name="T79" fmla="*/ 0 h 741"/>
                <a:gd name="T80" fmla="*/ 54 w 863"/>
                <a:gd name="T81" fmla="*/ 1 h 741"/>
                <a:gd name="T82" fmla="*/ 52 w 863"/>
                <a:gd name="T83" fmla="*/ 1 h 741"/>
                <a:gd name="T84" fmla="*/ 44 w 863"/>
                <a:gd name="T85" fmla="*/ 1 h 741"/>
                <a:gd name="T86" fmla="*/ 34 w 863"/>
                <a:gd name="T87" fmla="*/ 3 h 741"/>
                <a:gd name="T88" fmla="*/ 23 w 863"/>
                <a:gd name="T89" fmla="*/ 5 h 741"/>
                <a:gd name="T90" fmla="*/ 13 w 863"/>
                <a:gd name="T91" fmla="*/ 10 h 741"/>
                <a:gd name="T92" fmla="*/ 4 w 863"/>
                <a:gd name="T93" fmla="*/ 17 h 741"/>
                <a:gd name="T94" fmla="*/ 0 w 863"/>
                <a:gd name="T95" fmla="*/ 27 h 741"/>
                <a:gd name="T96" fmla="*/ 3 w 863"/>
                <a:gd name="T97" fmla="*/ 4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3" h="741">
                  <a:moveTo>
                    <a:pt x="3" y="40"/>
                  </a:moveTo>
                  <a:lnTo>
                    <a:pt x="4" y="47"/>
                  </a:lnTo>
                  <a:lnTo>
                    <a:pt x="7" y="70"/>
                  </a:lnTo>
                  <a:lnTo>
                    <a:pt x="14" y="103"/>
                  </a:lnTo>
                  <a:lnTo>
                    <a:pt x="26" y="147"/>
                  </a:lnTo>
                  <a:lnTo>
                    <a:pt x="41" y="200"/>
                  </a:lnTo>
                  <a:lnTo>
                    <a:pt x="63" y="257"/>
                  </a:lnTo>
                  <a:lnTo>
                    <a:pt x="90" y="320"/>
                  </a:lnTo>
                  <a:lnTo>
                    <a:pt x="126" y="385"/>
                  </a:lnTo>
                  <a:lnTo>
                    <a:pt x="169" y="449"/>
                  </a:lnTo>
                  <a:lnTo>
                    <a:pt x="220" y="512"/>
                  </a:lnTo>
                  <a:lnTo>
                    <a:pt x="282" y="572"/>
                  </a:lnTo>
                  <a:lnTo>
                    <a:pt x="355" y="625"/>
                  </a:lnTo>
                  <a:lnTo>
                    <a:pt x="438" y="671"/>
                  </a:lnTo>
                  <a:lnTo>
                    <a:pt x="533" y="705"/>
                  </a:lnTo>
                  <a:lnTo>
                    <a:pt x="640" y="730"/>
                  </a:lnTo>
                  <a:lnTo>
                    <a:pt x="762" y="740"/>
                  </a:lnTo>
                  <a:lnTo>
                    <a:pt x="766" y="740"/>
                  </a:lnTo>
                  <a:lnTo>
                    <a:pt x="779" y="741"/>
                  </a:lnTo>
                  <a:lnTo>
                    <a:pt x="796" y="740"/>
                  </a:lnTo>
                  <a:lnTo>
                    <a:pt x="816" y="736"/>
                  </a:lnTo>
                  <a:lnTo>
                    <a:pt x="835" y="726"/>
                  </a:lnTo>
                  <a:lnTo>
                    <a:pt x="850" y="710"/>
                  </a:lnTo>
                  <a:lnTo>
                    <a:pt x="862" y="687"/>
                  </a:lnTo>
                  <a:lnTo>
                    <a:pt x="863" y="654"/>
                  </a:lnTo>
                  <a:lnTo>
                    <a:pt x="862" y="631"/>
                  </a:lnTo>
                  <a:lnTo>
                    <a:pt x="859" y="598"/>
                  </a:lnTo>
                  <a:lnTo>
                    <a:pt x="855" y="555"/>
                  </a:lnTo>
                  <a:lnTo>
                    <a:pt x="848" y="507"/>
                  </a:lnTo>
                  <a:lnTo>
                    <a:pt x="835" y="452"/>
                  </a:lnTo>
                  <a:lnTo>
                    <a:pt x="817" y="395"/>
                  </a:lnTo>
                  <a:lnTo>
                    <a:pt x="792" y="335"/>
                  </a:lnTo>
                  <a:lnTo>
                    <a:pt x="759" y="275"/>
                  </a:lnTo>
                  <a:lnTo>
                    <a:pt x="717" y="217"/>
                  </a:lnTo>
                  <a:lnTo>
                    <a:pt x="663" y="162"/>
                  </a:lnTo>
                  <a:lnTo>
                    <a:pt x="598" y="113"/>
                  </a:lnTo>
                  <a:lnTo>
                    <a:pt x="521" y="70"/>
                  </a:lnTo>
                  <a:lnTo>
                    <a:pt x="428" y="36"/>
                  </a:lnTo>
                  <a:lnTo>
                    <a:pt x="321" y="11"/>
                  </a:lnTo>
                  <a:lnTo>
                    <a:pt x="196" y="0"/>
                  </a:lnTo>
                  <a:lnTo>
                    <a:pt x="54" y="1"/>
                  </a:lnTo>
                  <a:lnTo>
                    <a:pt x="52" y="1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3" y="5"/>
                  </a:lnTo>
                  <a:lnTo>
                    <a:pt x="13" y="10"/>
                  </a:lnTo>
                  <a:lnTo>
                    <a:pt x="4" y="17"/>
                  </a:lnTo>
                  <a:lnTo>
                    <a:pt x="0" y="27"/>
                  </a:lnTo>
                  <a:lnTo>
                    <a:pt x="3" y="40"/>
                  </a:lnTo>
                  <a:close/>
                </a:path>
              </a:pathLst>
            </a:custGeom>
            <a:solidFill>
              <a:srgbClr val="E8FC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066" y="3137"/>
              <a:ext cx="248" cy="204"/>
            </a:xfrm>
            <a:custGeom>
              <a:avLst/>
              <a:gdLst>
                <a:gd name="T0" fmla="*/ 0 w 745"/>
                <a:gd name="T1" fmla="*/ 3 h 614"/>
                <a:gd name="T2" fmla="*/ 7 w 745"/>
                <a:gd name="T3" fmla="*/ 1 h 614"/>
                <a:gd name="T4" fmla="*/ 29 w 745"/>
                <a:gd name="T5" fmla="*/ 0 h 614"/>
                <a:gd name="T6" fmla="*/ 62 w 745"/>
                <a:gd name="T7" fmla="*/ 0 h 614"/>
                <a:gd name="T8" fmla="*/ 105 w 745"/>
                <a:gd name="T9" fmla="*/ 1 h 614"/>
                <a:gd name="T10" fmla="*/ 156 w 745"/>
                <a:gd name="T11" fmla="*/ 4 h 614"/>
                <a:gd name="T12" fmla="*/ 215 w 745"/>
                <a:gd name="T13" fmla="*/ 13 h 614"/>
                <a:gd name="T14" fmla="*/ 276 w 745"/>
                <a:gd name="T15" fmla="*/ 27 h 614"/>
                <a:gd name="T16" fmla="*/ 342 w 745"/>
                <a:gd name="T17" fmla="*/ 47 h 614"/>
                <a:gd name="T18" fmla="*/ 408 w 745"/>
                <a:gd name="T19" fmla="*/ 76 h 614"/>
                <a:gd name="T20" fmla="*/ 474 w 745"/>
                <a:gd name="T21" fmla="*/ 113 h 614"/>
                <a:gd name="T22" fmla="*/ 537 w 745"/>
                <a:gd name="T23" fmla="*/ 162 h 614"/>
                <a:gd name="T24" fmla="*/ 594 w 745"/>
                <a:gd name="T25" fmla="*/ 222 h 614"/>
                <a:gd name="T26" fmla="*/ 646 w 745"/>
                <a:gd name="T27" fmla="*/ 295 h 614"/>
                <a:gd name="T28" fmla="*/ 690 w 745"/>
                <a:gd name="T29" fmla="*/ 382 h 614"/>
                <a:gd name="T30" fmla="*/ 723 w 745"/>
                <a:gd name="T31" fmla="*/ 485 h 614"/>
                <a:gd name="T32" fmla="*/ 745 w 745"/>
                <a:gd name="T33" fmla="*/ 604 h 614"/>
                <a:gd name="T34" fmla="*/ 739 w 745"/>
                <a:gd name="T35" fmla="*/ 605 h 614"/>
                <a:gd name="T36" fmla="*/ 725 w 745"/>
                <a:gd name="T37" fmla="*/ 608 h 614"/>
                <a:gd name="T38" fmla="*/ 700 w 745"/>
                <a:gd name="T39" fmla="*/ 611 h 614"/>
                <a:gd name="T40" fmla="*/ 669 w 745"/>
                <a:gd name="T41" fmla="*/ 614 h 614"/>
                <a:gd name="T42" fmla="*/ 629 w 745"/>
                <a:gd name="T43" fmla="*/ 613 h 614"/>
                <a:gd name="T44" fmla="*/ 584 w 745"/>
                <a:gd name="T45" fmla="*/ 608 h 614"/>
                <a:gd name="T46" fmla="*/ 534 w 745"/>
                <a:gd name="T47" fmla="*/ 598 h 614"/>
                <a:gd name="T48" fmla="*/ 480 w 745"/>
                <a:gd name="T49" fmla="*/ 580 h 614"/>
                <a:gd name="T50" fmla="*/ 421 w 745"/>
                <a:gd name="T51" fmla="*/ 554 h 614"/>
                <a:gd name="T52" fmla="*/ 361 w 745"/>
                <a:gd name="T53" fmla="*/ 517 h 614"/>
                <a:gd name="T54" fmla="*/ 299 w 745"/>
                <a:gd name="T55" fmla="*/ 469 h 614"/>
                <a:gd name="T56" fmla="*/ 236 w 745"/>
                <a:gd name="T57" fmla="*/ 408 h 614"/>
                <a:gd name="T58" fmla="*/ 175 w 745"/>
                <a:gd name="T59" fmla="*/ 332 h 614"/>
                <a:gd name="T60" fmla="*/ 113 w 745"/>
                <a:gd name="T61" fmla="*/ 240 h 614"/>
                <a:gd name="T62" fmla="*/ 56 w 745"/>
                <a:gd name="T63" fmla="*/ 132 h 614"/>
                <a:gd name="T64" fmla="*/ 0 w 745"/>
                <a:gd name="T65" fmla="*/ 3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5" h="614">
                  <a:moveTo>
                    <a:pt x="0" y="3"/>
                  </a:moveTo>
                  <a:lnTo>
                    <a:pt x="7" y="1"/>
                  </a:lnTo>
                  <a:lnTo>
                    <a:pt x="29" y="0"/>
                  </a:lnTo>
                  <a:lnTo>
                    <a:pt x="62" y="0"/>
                  </a:lnTo>
                  <a:lnTo>
                    <a:pt x="105" y="1"/>
                  </a:lnTo>
                  <a:lnTo>
                    <a:pt x="156" y="4"/>
                  </a:lnTo>
                  <a:lnTo>
                    <a:pt x="215" y="13"/>
                  </a:lnTo>
                  <a:lnTo>
                    <a:pt x="276" y="27"/>
                  </a:lnTo>
                  <a:lnTo>
                    <a:pt x="342" y="47"/>
                  </a:lnTo>
                  <a:lnTo>
                    <a:pt x="408" y="76"/>
                  </a:lnTo>
                  <a:lnTo>
                    <a:pt x="474" y="113"/>
                  </a:lnTo>
                  <a:lnTo>
                    <a:pt x="537" y="162"/>
                  </a:lnTo>
                  <a:lnTo>
                    <a:pt x="594" y="222"/>
                  </a:lnTo>
                  <a:lnTo>
                    <a:pt x="646" y="295"/>
                  </a:lnTo>
                  <a:lnTo>
                    <a:pt x="690" y="382"/>
                  </a:lnTo>
                  <a:lnTo>
                    <a:pt x="723" y="485"/>
                  </a:lnTo>
                  <a:lnTo>
                    <a:pt x="745" y="604"/>
                  </a:lnTo>
                  <a:lnTo>
                    <a:pt x="739" y="605"/>
                  </a:lnTo>
                  <a:lnTo>
                    <a:pt x="725" y="608"/>
                  </a:lnTo>
                  <a:lnTo>
                    <a:pt x="700" y="611"/>
                  </a:lnTo>
                  <a:lnTo>
                    <a:pt x="669" y="614"/>
                  </a:lnTo>
                  <a:lnTo>
                    <a:pt x="629" y="613"/>
                  </a:lnTo>
                  <a:lnTo>
                    <a:pt x="584" y="608"/>
                  </a:lnTo>
                  <a:lnTo>
                    <a:pt x="534" y="598"/>
                  </a:lnTo>
                  <a:lnTo>
                    <a:pt x="480" y="580"/>
                  </a:lnTo>
                  <a:lnTo>
                    <a:pt x="421" y="554"/>
                  </a:lnTo>
                  <a:lnTo>
                    <a:pt x="361" y="517"/>
                  </a:lnTo>
                  <a:lnTo>
                    <a:pt x="299" y="469"/>
                  </a:lnTo>
                  <a:lnTo>
                    <a:pt x="236" y="408"/>
                  </a:lnTo>
                  <a:lnTo>
                    <a:pt x="175" y="332"/>
                  </a:lnTo>
                  <a:lnTo>
                    <a:pt x="113" y="240"/>
                  </a:lnTo>
                  <a:lnTo>
                    <a:pt x="56" y="13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2E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066" y="3137"/>
              <a:ext cx="148" cy="110"/>
            </a:xfrm>
            <a:custGeom>
              <a:avLst/>
              <a:gdLst>
                <a:gd name="T0" fmla="*/ 444 w 444"/>
                <a:gd name="T1" fmla="*/ 322 h 331"/>
                <a:gd name="T2" fmla="*/ 444 w 444"/>
                <a:gd name="T3" fmla="*/ 318 h 331"/>
                <a:gd name="T4" fmla="*/ 443 w 444"/>
                <a:gd name="T5" fmla="*/ 306 h 331"/>
                <a:gd name="T6" fmla="*/ 441 w 444"/>
                <a:gd name="T7" fmla="*/ 289 h 331"/>
                <a:gd name="T8" fmla="*/ 437 w 444"/>
                <a:gd name="T9" fmla="*/ 266 h 331"/>
                <a:gd name="T10" fmla="*/ 430 w 444"/>
                <a:gd name="T11" fmla="*/ 239 h 331"/>
                <a:gd name="T12" fmla="*/ 420 w 444"/>
                <a:gd name="T13" fmla="*/ 210 h 331"/>
                <a:gd name="T14" fmla="*/ 405 w 444"/>
                <a:gd name="T15" fmla="*/ 179 h 331"/>
                <a:gd name="T16" fmla="*/ 387 w 444"/>
                <a:gd name="T17" fmla="*/ 146 h 331"/>
                <a:gd name="T18" fmla="*/ 362 w 444"/>
                <a:gd name="T19" fmla="*/ 114 h 331"/>
                <a:gd name="T20" fmla="*/ 334 w 444"/>
                <a:gd name="T21" fmla="*/ 84 h 331"/>
                <a:gd name="T22" fmla="*/ 296 w 444"/>
                <a:gd name="T23" fmla="*/ 57 h 331"/>
                <a:gd name="T24" fmla="*/ 255 w 444"/>
                <a:gd name="T25" fmla="*/ 34 h 331"/>
                <a:gd name="T26" fmla="*/ 203 w 444"/>
                <a:gd name="T27" fmla="*/ 16 h 331"/>
                <a:gd name="T28" fmla="*/ 145 w 444"/>
                <a:gd name="T29" fmla="*/ 4 h 331"/>
                <a:gd name="T30" fmla="*/ 77 w 444"/>
                <a:gd name="T31" fmla="*/ 0 h 331"/>
                <a:gd name="T32" fmla="*/ 0 w 444"/>
                <a:gd name="T33" fmla="*/ 3 h 331"/>
                <a:gd name="T34" fmla="*/ 2 w 444"/>
                <a:gd name="T35" fmla="*/ 7 h 331"/>
                <a:gd name="T36" fmla="*/ 4 w 444"/>
                <a:gd name="T37" fmla="*/ 20 h 331"/>
                <a:gd name="T38" fmla="*/ 10 w 444"/>
                <a:gd name="T39" fmla="*/ 39 h 331"/>
                <a:gd name="T40" fmla="*/ 19 w 444"/>
                <a:gd name="T41" fmla="*/ 63 h 331"/>
                <a:gd name="T42" fmla="*/ 30 w 444"/>
                <a:gd name="T43" fmla="*/ 92 h 331"/>
                <a:gd name="T44" fmla="*/ 45 w 444"/>
                <a:gd name="T45" fmla="*/ 123 h 331"/>
                <a:gd name="T46" fmla="*/ 63 w 444"/>
                <a:gd name="T47" fmla="*/ 156 h 331"/>
                <a:gd name="T48" fmla="*/ 86 w 444"/>
                <a:gd name="T49" fmla="*/ 190 h 331"/>
                <a:gd name="T50" fmla="*/ 112 w 444"/>
                <a:gd name="T51" fmla="*/ 223 h 331"/>
                <a:gd name="T52" fmla="*/ 143 w 444"/>
                <a:gd name="T53" fmla="*/ 253 h 331"/>
                <a:gd name="T54" fmla="*/ 181 w 444"/>
                <a:gd name="T55" fmla="*/ 280 h 331"/>
                <a:gd name="T56" fmla="*/ 221 w 444"/>
                <a:gd name="T57" fmla="*/ 303 h 331"/>
                <a:gd name="T58" fmla="*/ 268 w 444"/>
                <a:gd name="T59" fmla="*/ 321 h 331"/>
                <a:gd name="T60" fmla="*/ 321 w 444"/>
                <a:gd name="T61" fmla="*/ 329 h 331"/>
                <a:gd name="T62" fmla="*/ 380 w 444"/>
                <a:gd name="T63" fmla="*/ 331 h 331"/>
                <a:gd name="T64" fmla="*/ 444 w 444"/>
                <a:gd name="T65" fmla="*/ 322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44" h="331">
                  <a:moveTo>
                    <a:pt x="444" y="322"/>
                  </a:moveTo>
                  <a:lnTo>
                    <a:pt x="444" y="318"/>
                  </a:lnTo>
                  <a:lnTo>
                    <a:pt x="443" y="306"/>
                  </a:lnTo>
                  <a:lnTo>
                    <a:pt x="441" y="289"/>
                  </a:lnTo>
                  <a:lnTo>
                    <a:pt x="437" y="266"/>
                  </a:lnTo>
                  <a:lnTo>
                    <a:pt x="430" y="239"/>
                  </a:lnTo>
                  <a:lnTo>
                    <a:pt x="420" y="210"/>
                  </a:lnTo>
                  <a:lnTo>
                    <a:pt x="405" y="179"/>
                  </a:lnTo>
                  <a:lnTo>
                    <a:pt x="387" y="146"/>
                  </a:lnTo>
                  <a:lnTo>
                    <a:pt x="362" y="114"/>
                  </a:lnTo>
                  <a:lnTo>
                    <a:pt x="334" y="84"/>
                  </a:lnTo>
                  <a:lnTo>
                    <a:pt x="296" y="57"/>
                  </a:lnTo>
                  <a:lnTo>
                    <a:pt x="255" y="34"/>
                  </a:lnTo>
                  <a:lnTo>
                    <a:pt x="203" y="16"/>
                  </a:lnTo>
                  <a:lnTo>
                    <a:pt x="145" y="4"/>
                  </a:lnTo>
                  <a:lnTo>
                    <a:pt x="77" y="0"/>
                  </a:lnTo>
                  <a:lnTo>
                    <a:pt x="0" y="3"/>
                  </a:lnTo>
                  <a:lnTo>
                    <a:pt x="2" y="7"/>
                  </a:lnTo>
                  <a:lnTo>
                    <a:pt x="4" y="20"/>
                  </a:lnTo>
                  <a:lnTo>
                    <a:pt x="10" y="39"/>
                  </a:lnTo>
                  <a:lnTo>
                    <a:pt x="19" y="63"/>
                  </a:lnTo>
                  <a:lnTo>
                    <a:pt x="30" y="92"/>
                  </a:lnTo>
                  <a:lnTo>
                    <a:pt x="45" y="123"/>
                  </a:lnTo>
                  <a:lnTo>
                    <a:pt x="63" y="156"/>
                  </a:lnTo>
                  <a:lnTo>
                    <a:pt x="86" y="190"/>
                  </a:lnTo>
                  <a:lnTo>
                    <a:pt x="112" y="223"/>
                  </a:lnTo>
                  <a:lnTo>
                    <a:pt x="143" y="253"/>
                  </a:lnTo>
                  <a:lnTo>
                    <a:pt x="181" y="280"/>
                  </a:lnTo>
                  <a:lnTo>
                    <a:pt x="221" y="303"/>
                  </a:lnTo>
                  <a:lnTo>
                    <a:pt x="268" y="321"/>
                  </a:lnTo>
                  <a:lnTo>
                    <a:pt x="321" y="329"/>
                  </a:lnTo>
                  <a:lnTo>
                    <a:pt x="380" y="331"/>
                  </a:lnTo>
                  <a:lnTo>
                    <a:pt x="444" y="322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064" y="3135"/>
              <a:ext cx="136" cy="219"/>
            </a:xfrm>
            <a:custGeom>
              <a:avLst/>
              <a:gdLst>
                <a:gd name="T0" fmla="*/ 388 w 408"/>
                <a:gd name="T1" fmla="*/ 644 h 657"/>
                <a:gd name="T2" fmla="*/ 388 w 408"/>
                <a:gd name="T3" fmla="*/ 644 h 657"/>
                <a:gd name="T4" fmla="*/ 388 w 408"/>
                <a:gd name="T5" fmla="*/ 638 h 657"/>
                <a:gd name="T6" fmla="*/ 386 w 408"/>
                <a:gd name="T7" fmla="*/ 625 h 657"/>
                <a:gd name="T8" fmla="*/ 382 w 408"/>
                <a:gd name="T9" fmla="*/ 604 h 657"/>
                <a:gd name="T10" fmla="*/ 378 w 408"/>
                <a:gd name="T11" fmla="*/ 575 h 657"/>
                <a:gd name="T12" fmla="*/ 369 w 408"/>
                <a:gd name="T13" fmla="*/ 541 h 657"/>
                <a:gd name="T14" fmla="*/ 359 w 408"/>
                <a:gd name="T15" fmla="*/ 502 h 657"/>
                <a:gd name="T16" fmla="*/ 345 w 408"/>
                <a:gd name="T17" fmla="*/ 459 h 657"/>
                <a:gd name="T18" fmla="*/ 328 w 408"/>
                <a:gd name="T19" fmla="*/ 412 h 657"/>
                <a:gd name="T20" fmla="*/ 305 w 408"/>
                <a:gd name="T21" fmla="*/ 363 h 657"/>
                <a:gd name="T22" fmla="*/ 279 w 408"/>
                <a:gd name="T23" fmla="*/ 312 h 657"/>
                <a:gd name="T24" fmla="*/ 248 w 408"/>
                <a:gd name="T25" fmla="*/ 259 h 657"/>
                <a:gd name="T26" fmla="*/ 210 w 408"/>
                <a:gd name="T27" fmla="*/ 207 h 657"/>
                <a:gd name="T28" fmla="*/ 167 w 408"/>
                <a:gd name="T29" fmla="*/ 156 h 657"/>
                <a:gd name="T30" fmla="*/ 119 w 408"/>
                <a:gd name="T31" fmla="*/ 106 h 657"/>
                <a:gd name="T32" fmla="*/ 63 w 408"/>
                <a:gd name="T33" fmla="*/ 58 h 657"/>
                <a:gd name="T34" fmla="*/ 0 w 408"/>
                <a:gd name="T35" fmla="*/ 14 h 657"/>
                <a:gd name="T36" fmla="*/ 8 w 408"/>
                <a:gd name="T37" fmla="*/ 0 h 657"/>
                <a:gd name="T38" fmla="*/ 73 w 408"/>
                <a:gd name="T39" fmla="*/ 45 h 657"/>
                <a:gd name="T40" fmla="*/ 130 w 408"/>
                <a:gd name="T41" fmla="*/ 94 h 657"/>
                <a:gd name="T42" fmla="*/ 180 w 408"/>
                <a:gd name="T43" fmla="*/ 146 h 657"/>
                <a:gd name="T44" fmla="*/ 225 w 408"/>
                <a:gd name="T45" fmla="*/ 199 h 657"/>
                <a:gd name="T46" fmla="*/ 262 w 408"/>
                <a:gd name="T47" fmla="*/ 253 h 657"/>
                <a:gd name="T48" fmla="*/ 295 w 408"/>
                <a:gd name="T49" fmla="*/ 307 h 657"/>
                <a:gd name="T50" fmla="*/ 322 w 408"/>
                <a:gd name="T51" fmla="*/ 362 h 657"/>
                <a:gd name="T52" fmla="*/ 345 w 408"/>
                <a:gd name="T53" fmla="*/ 413 h 657"/>
                <a:gd name="T54" fmla="*/ 363 w 408"/>
                <a:gd name="T55" fmla="*/ 462 h 657"/>
                <a:gd name="T56" fmla="*/ 378 w 408"/>
                <a:gd name="T57" fmla="*/ 508 h 657"/>
                <a:gd name="T58" fmla="*/ 388 w 408"/>
                <a:gd name="T59" fmla="*/ 549 h 657"/>
                <a:gd name="T60" fmla="*/ 396 w 408"/>
                <a:gd name="T61" fmla="*/ 585 h 657"/>
                <a:gd name="T62" fmla="*/ 402 w 408"/>
                <a:gd name="T63" fmla="*/ 614 h 657"/>
                <a:gd name="T64" fmla="*/ 405 w 408"/>
                <a:gd name="T65" fmla="*/ 637 h 657"/>
                <a:gd name="T66" fmla="*/ 408 w 408"/>
                <a:gd name="T67" fmla="*/ 651 h 657"/>
                <a:gd name="T68" fmla="*/ 408 w 408"/>
                <a:gd name="T69" fmla="*/ 657 h 657"/>
                <a:gd name="T70" fmla="*/ 388 w 408"/>
                <a:gd name="T71" fmla="*/ 644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657">
                  <a:moveTo>
                    <a:pt x="388" y="644"/>
                  </a:moveTo>
                  <a:lnTo>
                    <a:pt x="388" y="644"/>
                  </a:lnTo>
                  <a:lnTo>
                    <a:pt x="388" y="638"/>
                  </a:lnTo>
                  <a:lnTo>
                    <a:pt x="386" y="625"/>
                  </a:lnTo>
                  <a:lnTo>
                    <a:pt x="382" y="604"/>
                  </a:lnTo>
                  <a:lnTo>
                    <a:pt x="378" y="575"/>
                  </a:lnTo>
                  <a:lnTo>
                    <a:pt x="369" y="541"/>
                  </a:lnTo>
                  <a:lnTo>
                    <a:pt x="359" y="502"/>
                  </a:lnTo>
                  <a:lnTo>
                    <a:pt x="345" y="459"/>
                  </a:lnTo>
                  <a:lnTo>
                    <a:pt x="328" y="412"/>
                  </a:lnTo>
                  <a:lnTo>
                    <a:pt x="305" y="363"/>
                  </a:lnTo>
                  <a:lnTo>
                    <a:pt x="279" y="312"/>
                  </a:lnTo>
                  <a:lnTo>
                    <a:pt x="248" y="259"/>
                  </a:lnTo>
                  <a:lnTo>
                    <a:pt x="210" y="207"/>
                  </a:lnTo>
                  <a:lnTo>
                    <a:pt x="167" y="156"/>
                  </a:lnTo>
                  <a:lnTo>
                    <a:pt x="119" y="106"/>
                  </a:lnTo>
                  <a:lnTo>
                    <a:pt x="63" y="58"/>
                  </a:lnTo>
                  <a:lnTo>
                    <a:pt x="0" y="14"/>
                  </a:lnTo>
                  <a:lnTo>
                    <a:pt x="8" y="0"/>
                  </a:lnTo>
                  <a:lnTo>
                    <a:pt x="73" y="45"/>
                  </a:lnTo>
                  <a:lnTo>
                    <a:pt x="130" y="94"/>
                  </a:lnTo>
                  <a:lnTo>
                    <a:pt x="180" y="146"/>
                  </a:lnTo>
                  <a:lnTo>
                    <a:pt x="225" y="199"/>
                  </a:lnTo>
                  <a:lnTo>
                    <a:pt x="262" y="253"/>
                  </a:lnTo>
                  <a:lnTo>
                    <a:pt x="295" y="307"/>
                  </a:lnTo>
                  <a:lnTo>
                    <a:pt x="322" y="362"/>
                  </a:lnTo>
                  <a:lnTo>
                    <a:pt x="345" y="413"/>
                  </a:lnTo>
                  <a:lnTo>
                    <a:pt x="363" y="462"/>
                  </a:lnTo>
                  <a:lnTo>
                    <a:pt x="378" y="508"/>
                  </a:lnTo>
                  <a:lnTo>
                    <a:pt x="388" y="549"/>
                  </a:lnTo>
                  <a:lnTo>
                    <a:pt x="396" y="585"/>
                  </a:lnTo>
                  <a:lnTo>
                    <a:pt x="402" y="614"/>
                  </a:lnTo>
                  <a:lnTo>
                    <a:pt x="405" y="637"/>
                  </a:lnTo>
                  <a:lnTo>
                    <a:pt x="408" y="651"/>
                  </a:lnTo>
                  <a:lnTo>
                    <a:pt x="408" y="657"/>
                  </a:lnTo>
                  <a:lnTo>
                    <a:pt x="388" y="644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182" y="3283"/>
              <a:ext cx="58" cy="86"/>
            </a:xfrm>
            <a:custGeom>
              <a:avLst/>
              <a:gdLst>
                <a:gd name="T0" fmla="*/ 154 w 175"/>
                <a:gd name="T1" fmla="*/ 255 h 260"/>
                <a:gd name="T2" fmla="*/ 151 w 175"/>
                <a:gd name="T3" fmla="*/ 255 h 260"/>
                <a:gd name="T4" fmla="*/ 145 w 175"/>
                <a:gd name="T5" fmla="*/ 246 h 260"/>
                <a:gd name="T6" fmla="*/ 134 w 175"/>
                <a:gd name="T7" fmla="*/ 223 h 260"/>
                <a:gd name="T8" fmla="*/ 115 w 175"/>
                <a:gd name="T9" fmla="*/ 190 h 260"/>
                <a:gd name="T10" fmla="*/ 92 w 175"/>
                <a:gd name="T11" fmla="*/ 150 h 260"/>
                <a:gd name="T12" fmla="*/ 68 w 175"/>
                <a:gd name="T13" fmla="*/ 110 h 260"/>
                <a:gd name="T14" fmla="*/ 42 w 175"/>
                <a:gd name="T15" fmla="*/ 73 h 260"/>
                <a:gd name="T16" fmla="*/ 19 w 175"/>
                <a:gd name="T17" fmla="*/ 41 h 260"/>
                <a:gd name="T18" fmla="*/ 0 w 175"/>
                <a:gd name="T19" fmla="*/ 21 h 260"/>
                <a:gd name="T20" fmla="*/ 2 w 175"/>
                <a:gd name="T21" fmla="*/ 0 h 260"/>
                <a:gd name="T22" fmla="*/ 23 w 175"/>
                <a:gd name="T23" fmla="*/ 21 h 260"/>
                <a:gd name="T24" fmla="*/ 48 w 175"/>
                <a:gd name="T25" fmla="*/ 56 h 260"/>
                <a:gd name="T26" fmla="*/ 76 w 175"/>
                <a:gd name="T27" fmla="*/ 97 h 260"/>
                <a:gd name="T28" fmla="*/ 105 w 175"/>
                <a:gd name="T29" fmla="*/ 142 h 260"/>
                <a:gd name="T30" fmla="*/ 131 w 175"/>
                <a:gd name="T31" fmla="*/ 185 h 260"/>
                <a:gd name="T32" fmla="*/ 152 w 175"/>
                <a:gd name="T33" fmla="*/ 222 h 260"/>
                <a:gd name="T34" fmla="*/ 168 w 175"/>
                <a:gd name="T35" fmla="*/ 249 h 260"/>
                <a:gd name="T36" fmla="*/ 175 w 175"/>
                <a:gd name="T37" fmla="*/ 260 h 260"/>
                <a:gd name="T38" fmla="*/ 154 w 175"/>
                <a:gd name="T39" fmla="*/ 25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260">
                  <a:moveTo>
                    <a:pt x="154" y="255"/>
                  </a:moveTo>
                  <a:lnTo>
                    <a:pt x="151" y="255"/>
                  </a:lnTo>
                  <a:lnTo>
                    <a:pt x="145" y="246"/>
                  </a:lnTo>
                  <a:lnTo>
                    <a:pt x="134" y="223"/>
                  </a:lnTo>
                  <a:lnTo>
                    <a:pt x="115" y="190"/>
                  </a:lnTo>
                  <a:lnTo>
                    <a:pt x="92" y="150"/>
                  </a:lnTo>
                  <a:lnTo>
                    <a:pt x="68" y="110"/>
                  </a:lnTo>
                  <a:lnTo>
                    <a:pt x="42" y="73"/>
                  </a:lnTo>
                  <a:lnTo>
                    <a:pt x="19" y="41"/>
                  </a:lnTo>
                  <a:lnTo>
                    <a:pt x="0" y="21"/>
                  </a:lnTo>
                  <a:lnTo>
                    <a:pt x="2" y="0"/>
                  </a:lnTo>
                  <a:lnTo>
                    <a:pt x="23" y="21"/>
                  </a:lnTo>
                  <a:lnTo>
                    <a:pt x="48" y="56"/>
                  </a:lnTo>
                  <a:lnTo>
                    <a:pt x="76" y="97"/>
                  </a:lnTo>
                  <a:lnTo>
                    <a:pt x="105" y="142"/>
                  </a:lnTo>
                  <a:lnTo>
                    <a:pt x="131" y="185"/>
                  </a:lnTo>
                  <a:lnTo>
                    <a:pt x="152" y="222"/>
                  </a:lnTo>
                  <a:lnTo>
                    <a:pt x="168" y="249"/>
                  </a:lnTo>
                  <a:lnTo>
                    <a:pt x="175" y="260"/>
                  </a:lnTo>
                  <a:lnTo>
                    <a:pt x="154" y="255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080" y="3132"/>
              <a:ext cx="254" cy="133"/>
            </a:xfrm>
            <a:custGeom>
              <a:avLst/>
              <a:gdLst>
                <a:gd name="T0" fmla="*/ 13 w 764"/>
                <a:gd name="T1" fmla="*/ 0 h 397"/>
                <a:gd name="T2" fmla="*/ 13 w 764"/>
                <a:gd name="T3" fmla="*/ 0 h 397"/>
                <a:gd name="T4" fmla="*/ 18 w 764"/>
                <a:gd name="T5" fmla="*/ 6 h 397"/>
                <a:gd name="T6" fmla="*/ 33 w 764"/>
                <a:gd name="T7" fmla="*/ 20 h 397"/>
                <a:gd name="T8" fmla="*/ 54 w 764"/>
                <a:gd name="T9" fmla="*/ 40 h 397"/>
                <a:gd name="T10" fmla="*/ 84 w 764"/>
                <a:gd name="T11" fmla="*/ 67 h 397"/>
                <a:gd name="T12" fmla="*/ 121 w 764"/>
                <a:gd name="T13" fmla="*/ 100 h 397"/>
                <a:gd name="T14" fmla="*/ 163 w 764"/>
                <a:gd name="T15" fmla="*/ 135 h 397"/>
                <a:gd name="T16" fmla="*/ 212 w 764"/>
                <a:gd name="T17" fmla="*/ 172 h 397"/>
                <a:gd name="T18" fmla="*/ 263 w 764"/>
                <a:gd name="T19" fmla="*/ 209 h 397"/>
                <a:gd name="T20" fmla="*/ 319 w 764"/>
                <a:gd name="T21" fmla="*/ 246 h 397"/>
                <a:gd name="T22" fmla="*/ 378 w 764"/>
                <a:gd name="T23" fmla="*/ 281 h 397"/>
                <a:gd name="T24" fmla="*/ 439 w 764"/>
                <a:gd name="T25" fmla="*/ 312 h 397"/>
                <a:gd name="T26" fmla="*/ 502 w 764"/>
                <a:gd name="T27" fmla="*/ 339 h 397"/>
                <a:gd name="T28" fmla="*/ 567 w 764"/>
                <a:gd name="T29" fmla="*/ 359 h 397"/>
                <a:gd name="T30" fmla="*/ 630 w 764"/>
                <a:gd name="T31" fmla="*/ 374 h 397"/>
                <a:gd name="T32" fmla="*/ 694 w 764"/>
                <a:gd name="T33" fmla="*/ 378 h 397"/>
                <a:gd name="T34" fmla="*/ 756 w 764"/>
                <a:gd name="T35" fmla="*/ 374 h 397"/>
                <a:gd name="T36" fmla="*/ 764 w 764"/>
                <a:gd name="T37" fmla="*/ 391 h 397"/>
                <a:gd name="T38" fmla="*/ 700 w 764"/>
                <a:gd name="T39" fmla="*/ 397 h 397"/>
                <a:gd name="T40" fmla="*/ 635 w 764"/>
                <a:gd name="T41" fmla="*/ 391 h 397"/>
                <a:gd name="T42" fmla="*/ 569 w 764"/>
                <a:gd name="T43" fmla="*/ 378 h 397"/>
                <a:gd name="T44" fmla="*/ 505 w 764"/>
                <a:gd name="T45" fmla="*/ 358 h 397"/>
                <a:gd name="T46" fmla="*/ 441 w 764"/>
                <a:gd name="T47" fmla="*/ 331 h 397"/>
                <a:gd name="T48" fmla="*/ 379 w 764"/>
                <a:gd name="T49" fmla="*/ 301 h 397"/>
                <a:gd name="T50" fmla="*/ 319 w 764"/>
                <a:gd name="T51" fmla="*/ 266 h 397"/>
                <a:gd name="T52" fmla="*/ 262 w 764"/>
                <a:gd name="T53" fmla="*/ 229 h 397"/>
                <a:gd name="T54" fmla="*/ 209 w 764"/>
                <a:gd name="T55" fmla="*/ 192 h 397"/>
                <a:gd name="T56" fmla="*/ 160 w 764"/>
                <a:gd name="T57" fmla="*/ 155 h 397"/>
                <a:gd name="T58" fmla="*/ 117 w 764"/>
                <a:gd name="T59" fmla="*/ 119 h 397"/>
                <a:gd name="T60" fmla="*/ 78 w 764"/>
                <a:gd name="T61" fmla="*/ 87 h 397"/>
                <a:gd name="T62" fmla="*/ 48 w 764"/>
                <a:gd name="T63" fmla="*/ 59 h 397"/>
                <a:gd name="T64" fmla="*/ 24 w 764"/>
                <a:gd name="T65" fmla="*/ 36 h 397"/>
                <a:gd name="T66" fmla="*/ 7 w 764"/>
                <a:gd name="T67" fmla="*/ 20 h 397"/>
                <a:gd name="T68" fmla="*/ 0 w 764"/>
                <a:gd name="T69" fmla="*/ 13 h 397"/>
                <a:gd name="T70" fmla="*/ 13 w 764"/>
                <a:gd name="T7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4" h="397">
                  <a:moveTo>
                    <a:pt x="13" y="0"/>
                  </a:moveTo>
                  <a:lnTo>
                    <a:pt x="13" y="0"/>
                  </a:lnTo>
                  <a:lnTo>
                    <a:pt x="18" y="6"/>
                  </a:lnTo>
                  <a:lnTo>
                    <a:pt x="33" y="20"/>
                  </a:lnTo>
                  <a:lnTo>
                    <a:pt x="54" y="40"/>
                  </a:lnTo>
                  <a:lnTo>
                    <a:pt x="84" y="67"/>
                  </a:lnTo>
                  <a:lnTo>
                    <a:pt x="121" y="100"/>
                  </a:lnTo>
                  <a:lnTo>
                    <a:pt x="163" y="135"/>
                  </a:lnTo>
                  <a:lnTo>
                    <a:pt x="212" y="172"/>
                  </a:lnTo>
                  <a:lnTo>
                    <a:pt x="263" y="209"/>
                  </a:lnTo>
                  <a:lnTo>
                    <a:pt x="319" y="246"/>
                  </a:lnTo>
                  <a:lnTo>
                    <a:pt x="378" y="281"/>
                  </a:lnTo>
                  <a:lnTo>
                    <a:pt x="439" y="312"/>
                  </a:lnTo>
                  <a:lnTo>
                    <a:pt x="502" y="339"/>
                  </a:lnTo>
                  <a:lnTo>
                    <a:pt x="567" y="359"/>
                  </a:lnTo>
                  <a:lnTo>
                    <a:pt x="630" y="374"/>
                  </a:lnTo>
                  <a:lnTo>
                    <a:pt x="694" y="378"/>
                  </a:lnTo>
                  <a:lnTo>
                    <a:pt x="756" y="374"/>
                  </a:lnTo>
                  <a:lnTo>
                    <a:pt x="764" y="391"/>
                  </a:lnTo>
                  <a:lnTo>
                    <a:pt x="700" y="397"/>
                  </a:lnTo>
                  <a:lnTo>
                    <a:pt x="635" y="391"/>
                  </a:lnTo>
                  <a:lnTo>
                    <a:pt x="569" y="378"/>
                  </a:lnTo>
                  <a:lnTo>
                    <a:pt x="505" y="358"/>
                  </a:lnTo>
                  <a:lnTo>
                    <a:pt x="441" y="331"/>
                  </a:lnTo>
                  <a:lnTo>
                    <a:pt x="379" y="301"/>
                  </a:lnTo>
                  <a:lnTo>
                    <a:pt x="319" y="266"/>
                  </a:lnTo>
                  <a:lnTo>
                    <a:pt x="262" y="229"/>
                  </a:lnTo>
                  <a:lnTo>
                    <a:pt x="209" y="192"/>
                  </a:lnTo>
                  <a:lnTo>
                    <a:pt x="160" y="155"/>
                  </a:lnTo>
                  <a:lnTo>
                    <a:pt x="117" y="119"/>
                  </a:lnTo>
                  <a:lnTo>
                    <a:pt x="78" y="87"/>
                  </a:lnTo>
                  <a:lnTo>
                    <a:pt x="48" y="59"/>
                  </a:lnTo>
                  <a:lnTo>
                    <a:pt x="24" y="36"/>
                  </a:lnTo>
                  <a:lnTo>
                    <a:pt x="7" y="2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239" y="3244"/>
              <a:ext cx="111" cy="95"/>
            </a:xfrm>
            <a:custGeom>
              <a:avLst/>
              <a:gdLst>
                <a:gd name="T0" fmla="*/ 13 w 332"/>
                <a:gd name="T1" fmla="*/ 0 h 286"/>
                <a:gd name="T2" fmla="*/ 13 w 332"/>
                <a:gd name="T3" fmla="*/ 0 h 286"/>
                <a:gd name="T4" fmla="*/ 16 w 332"/>
                <a:gd name="T5" fmla="*/ 2 h 286"/>
                <a:gd name="T6" fmla="*/ 22 w 332"/>
                <a:gd name="T7" fmla="*/ 10 h 286"/>
                <a:gd name="T8" fmla="*/ 32 w 332"/>
                <a:gd name="T9" fmla="*/ 21 h 286"/>
                <a:gd name="T10" fmla="*/ 45 w 332"/>
                <a:gd name="T11" fmla="*/ 35 h 286"/>
                <a:gd name="T12" fmla="*/ 60 w 332"/>
                <a:gd name="T13" fmla="*/ 51 h 286"/>
                <a:gd name="T14" fmla="*/ 79 w 332"/>
                <a:gd name="T15" fmla="*/ 71 h 286"/>
                <a:gd name="T16" fmla="*/ 100 w 332"/>
                <a:gd name="T17" fmla="*/ 91 h 286"/>
                <a:gd name="T18" fmla="*/ 123 w 332"/>
                <a:gd name="T19" fmla="*/ 113 h 286"/>
                <a:gd name="T20" fmla="*/ 148 w 332"/>
                <a:gd name="T21" fmla="*/ 136 h 286"/>
                <a:gd name="T22" fmla="*/ 174 w 332"/>
                <a:gd name="T23" fmla="*/ 158 h 286"/>
                <a:gd name="T24" fmla="*/ 199 w 332"/>
                <a:gd name="T25" fmla="*/ 180 h 286"/>
                <a:gd name="T26" fmla="*/ 226 w 332"/>
                <a:gd name="T27" fmla="*/ 201 h 286"/>
                <a:gd name="T28" fmla="*/ 252 w 332"/>
                <a:gd name="T29" fmla="*/ 221 h 286"/>
                <a:gd name="T30" fmla="*/ 279 w 332"/>
                <a:gd name="T31" fmla="*/ 239 h 286"/>
                <a:gd name="T32" fmla="*/ 305 w 332"/>
                <a:gd name="T33" fmla="*/ 254 h 286"/>
                <a:gd name="T34" fmla="*/ 331 w 332"/>
                <a:gd name="T35" fmla="*/ 266 h 286"/>
                <a:gd name="T36" fmla="*/ 332 w 332"/>
                <a:gd name="T37" fmla="*/ 286 h 286"/>
                <a:gd name="T38" fmla="*/ 307 w 332"/>
                <a:gd name="T39" fmla="*/ 273 h 286"/>
                <a:gd name="T40" fmla="*/ 279 w 332"/>
                <a:gd name="T41" fmla="*/ 259 h 286"/>
                <a:gd name="T42" fmla="*/ 252 w 332"/>
                <a:gd name="T43" fmla="*/ 240 h 286"/>
                <a:gd name="T44" fmla="*/ 224 w 332"/>
                <a:gd name="T45" fmla="*/ 220 h 286"/>
                <a:gd name="T46" fmla="*/ 196 w 332"/>
                <a:gd name="T47" fmla="*/ 199 h 286"/>
                <a:gd name="T48" fmla="*/ 169 w 332"/>
                <a:gd name="T49" fmla="*/ 177 h 286"/>
                <a:gd name="T50" fmla="*/ 143 w 332"/>
                <a:gd name="T51" fmla="*/ 154 h 286"/>
                <a:gd name="T52" fmla="*/ 118 w 332"/>
                <a:gd name="T53" fmla="*/ 131 h 286"/>
                <a:gd name="T54" fmla="*/ 95 w 332"/>
                <a:gd name="T55" fmla="*/ 108 h 286"/>
                <a:gd name="T56" fmla="*/ 73 w 332"/>
                <a:gd name="T57" fmla="*/ 87 h 286"/>
                <a:gd name="T58" fmla="*/ 53 w 332"/>
                <a:gd name="T59" fmla="*/ 67 h 286"/>
                <a:gd name="T60" fmla="*/ 36 w 332"/>
                <a:gd name="T61" fmla="*/ 50 h 286"/>
                <a:gd name="T62" fmla="*/ 22 w 332"/>
                <a:gd name="T63" fmla="*/ 35 h 286"/>
                <a:gd name="T64" fmla="*/ 12 w 332"/>
                <a:gd name="T65" fmla="*/ 22 h 286"/>
                <a:gd name="T66" fmla="*/ 3 w 332"/>
                <a:gd name="T67" fmla="*/ 15 h 286"/>
                <a:gd name="T68" fmla="*/ 0 w 332"/>
                <a:gd name="T69" fmla="*/ 11 h 286"/>
                <a:gd name="T70" fmla="*/ 13 w 332"/>
                <a:gd name="T7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2" h="286">
                  <a:moveTo>
                    <a:pt x="13" y="0"/>
                  </a:moveTo>
                  <a:lnTo>
                    <a:pt x="13" y="0"/>
                  </a:lnTo>
                  <a:lnTo>
                    <a:pt x="16" y="2"/>
                  </a:lnTo>
                  <a:lnTo>
                    <a:pt x="22" y="10"/>
                  </a:lnTo>
                  <a:lnTo>
                    <a:pt x="32" y="21"/>
                  </a:lnTo>
                  <a:lnTo>
                    <a:pt x="45" y="35"/>
                  </a:lnTo>
                  <a:lnTo>
                    <a:pt x="60" y="51"/>
                  </a:lnTo>
                  <a:lnTo>
                    <a:pt x="79" y="71"/>
                  </a:lnTo>
                  <a:lnTo>
                    <a:pt x="100" y="91"/>
                  </a:lnTo>
                  <a:lnTo>
                    <a:pt x="123" y="113"/>
                  </a:lnTo>
                  <a:lnTo>
                    <a:pt x="148" y="136"/>
                  </a:lnTo>
                  <a:lnTo>
                    <a:pt x="174" y="158"/>
                  </a:lnTo>
                  <a:lnTo>
                    <a:pt x="199" y="180"/>
                  </a:lnTo>
                  <a:lnTo>
                    <a:pt x="226" y="201"/>
                  </a:lnTo>
                  <a:lnTo>
                    <a:pt x="252" y="221"/>
                  </a:lnTo>
                  <a:lnTo>
                    <a:pt x="279" y="239"/>
                  </a:lnTo>
                  <a:lnTo>
                    <a:pt x="305" y="254"/>
                  </a:lnTo>
                  <a:lnTo>
                    <a:pt x="331" y="266"/>
                  </a:lnTo>
                  <a:lnTo>
                    <a:pt x="332" y="286"/>
                  </a:lnTo>
                  <a:lnTo>
                    <a:pt x="307" y="273"/>
                  </a:lnTo>
                  <a:lnTo>
                    <a:pt x="279" y="259"/>
                  </a:lnTo>
                  <a:lnTo>
                    <a:pt x="252" y="240"/>
                  </a:lnTo>
                  <a:lnTo>
                    <a:pt x="224" y="220"/>
                  </a:lnTo>
                  <a:lnTo>
                    <a:pt x="196" y="199"/>
                  </a:lnTo>
                  <a:lnTo>
                    <a:pt x="169" y="177"/>
                  </a:lnTo>
                  <a:lnTo>
                    <a:pt x="143" y="154"/>
                  </a:lnTo>
                  <a:lnTo>
                    <a:pt x="118" y="131"/>
                  </a:lnTo>
                  <a:lnTo>
                    <a:pt x="95" y="108"/>
                  </a:lnTo>
                  <a:lnTo>
                    <a:pt x="73" y="87"/>
                  </a:lnTo>
                  <a:lnTo>
                    <a:pt x="53" y="67"/>
                  </a:lnTo>
                  <a:lnTo>
                    <a:pt x="36" y="50"/>
                  </a:lnTo>
                  <a:lnTo>
                    <a:pt x="22" y="35"/>
                  </a:lnTo>
                  <a:lnTo>
                    <a:pt x="12" y="22"/>
                  </a:lnTo>
                  <a:lnTo>
                    <a:pt x="3" y="15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277" y="3286"/>
              <a:ext cx="18" cy="94"/>
            </a:xfrm>
            <a:custGeom>
              <a:avLst/>
              <a:gdLst>
                <a:gd name="T0" fmla="*/ 19 w 53"/>
                <a:gd name="T1" fmla="*/ 5 h 283"/>
                <a:gd name="T2" fmla="*/ 19 w 53"/>
                <a:gd name="T3" fmla="*/ 5 h 283"/>
                <a:gd name="T4" fmla="*/ 22 w 53"/>
                <a:gd name="T5" fmla="*/ 42 h 283"/>
                <a:gd name="T6" fmla="*/ 30 w 53"/>
                <a:gd name="T7" fmla="*/ 128 h 283"/>
                <a:gd name="T8" fmla="*/ 40 w 53"/>
                <a:gd name="T9" fmla="*/ 221 h 283"/>
                <a:gd name="T10" fmla="*/ 53 w 53"/>
                <a:gd name="T11" fmla="*/ 283 h 283"/>
                <a:gd name="T12" fmla="*/ 33 w 53"/>
                <a:gd name="T13" fmla="*/ 282 h 283"/>
                <a:gd name="T14" fmla="*/ 20 w 53"/>
                <a:gd name="T15" fmla="*/ 219 h 283"/>
                <a:gd name="T16" fmla="*/ 10 w 53"/>
                <a:gd name="T17" fmla="*/ 126 h 283"/>
                <a:gd name="T18" fmla="*/ 3 w 53"/>
                <a:gd name="T19" fmla="*/ 41 h 283"/>
                <a:gd name="T20" fmla="*/ 0 w 53"/>
                <a:gd name="T21" fmla="*/ 0 h 283"/>
                <a:gd name="T22" fmla="*/ 19 w 53"/>
                <a:gd name="T23" fmla="*/ 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283">
                  <a:moveTo>
                    <a:pt x="19" y="5"/>
                  </a:moveTo>
                  <a:lnTo>
                    <a:pt x="19" y="5"/>
                  </a:lnTo>
                  <a:lnTo>
                    <a:pt x="22" y="42"/>
                  </a:lnTo>
                  <a:lnTo>
                    <a:pt x="30" y="128"/>
                  </a:lnTo>
                  <a:lnTo>
                    <a:pt x="40" y="221"/>
                  </a:lnTo>
                  <a:lnTo>
                    <a:pt x="53" y="283"/>
                  </a:lnTo>
                  <a:lnTo>
                    <a:pt x="33" y="282"/>
                  </a:lnTo>
                  <a:lnTo>
                    <a:pt x="20" y="219"/>
                  </a:lnTo>
                  <a:lnTo>
                    <a:pt x="10" y="126"/>
                  </a:lnTo>
                  <a:lnTo>
                    <a:pt x="3" y="41"/>
                  </a:lnTo>
                  <a:lnTo>
                    <a:pt x="0" y="0"/>
                  </a:lnTo>
                  <a:lnTo>
                    <a:pt x="19" y="5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162" y="3166"/>
              <a:ext cx="97" cy="16"/>
            </a:xfrm>
            <a:custGeom>
              <a:avLst/>
              <a:gdLst>
                <a:gd name="T0" fmla="*/ 291 w 291"/>
                <a:gd name="T1" fmla="*/ 10 h 47"/>
                <a:gd name="T2" fmla="*/ 290 w 291"/>
                <a:gd name="T3" fmla="*/ 10 h 47"/>
                <a:gd name="T4" fmla="*/ 287 w 291"/>
                <a:gd name="T5" fmla="*/ 11 h 47"/>
                <a:gd name="T6" fmla="*/ 281 w 291"/>
                <a:gd name="T7" fmla="*/ 14 h 47"/>
                <a:gd name="T8" fmla="*/ 272 w 291"/>
                <a:gd name="T9" fmla="*/ 17 h 47"/>
                <a:gd name="T10" fmla="*/ 262 w 291"/>
                <a:gd name="T11" fmla="*/ 21 h 47"/>
                <a:gd name="T12" fmla="*/ 249 w 291"/>
                <a:gd name="T13" fmla="*/ 25 h 47"/>
                <a:gd name="T14" fmla="*/ 234 w 291"/>
                <a:gd name="T15" fmla="*/ 30 h 47"/>
                <a:gd name="T16" fmla="*/ 217 w 291"/>
                <a:gd name="T17" fmla="*/ 34 h 47"/>
                <a:gd name="T18" fmla="*/ 196 w 291"/>
                <a:gd name="T19" fmla="*/ 37 h 47"/>
                <a:gd name="T20" fmla="*/ 175 w 291"/>
                <a:gd name="T21" fmla="*/ 41 h 47"/>
                <a:gd name="T22" fmla="*/ 151 w 291"/>
                <a:gd name="T23" fmla="*/ 44 h 47"/>
                <a:gd name="T24" fmla="*/ 125 w 291"/>
                <a:gd name="T25" fmla="*/ 45 h 47"/>
                <a:gd name="T26" fmla="*/ 96 w 291"/>
                <a:gd name="T27" fmla="*/ 47 h 47"/>
                <a:gd name="T28" fmla="*/ 66 w 291"/>
                <a:gd name="T29" fmla="*/ 47 h 47"/>
                <a:gd name="T30" fmla="*/ 35 w 291"/>
                <a:gd name="T31" fmla="*/ 44 h 47"/>
                <a:gd name="T32" fmla="*/ 0 w 291"/>
                <a:gd name="T33" fmla="*/ 41 h 47"/>
                <a:gd name="T34" fmla="*/ 2 w 291"/>
                <a:gd name="T35" fmla="*/ 24 h 47"/>
                <a:gd name="T36" fmla="*/ 35 w 291"/>
                <a:gd name="T37" fmla="*/ 27 h 47"/>
                <a:gd name="T38" fmla="*/ 66 w 291"/>
                <a:gd name="T39" fmla="*/ 30 h 47"/>
                <a:gd name="T40" fmla="*/ 95 w 291"/>
                <a:gd name="T41" fmla="*/ 30 h 47"/>
                <a:gd name="T42" fmla="*/ 122 w 291"/>
                <a:gd name="T43" fmla="*/ 30 h 47"/>
                <a:gd name="T44" fmla="*/ 146 w 291"/>
                <a:gd name="T45" fmla="*/ 28 h 47"/>
                <a:gd name="T46" fmla="*/ 169 w 291"/>
                <a:gd name="T47" fmla="*/ 25 h 47"/>
                <a:gd name="T48" fmla="*/ 191 w 291"/>
                <a:gd name="T49" fmla="*/ 23 h 47"/>
                <a:gd name="T50" fmla="*/ 209 w 291"/>
                <a:gd name="T51" fmla="*/ 20 h 47"/>
                <a:gd name="T52" fmla="*/ 225 w 291"/>
                <a:gd name="T53" fmla="*/ 15 h 47"/>
                <a:gd name="T54" fmla="*/ 239 w 291"/>
                <a:gd name="T55" fmla="*/ 13 h 47"/>
                <a:gd name="T56" fmla="*/ 251 w 291"/>
                <a:gd name="T57" fmla="*/ 8 h 47"/>
                <a:gd name="T58" fmla="*/ 259 w 291"/>
                <a:gd name="T59" fmla="*/ 5 h 47"/>
                <a:gd name="T60" fmla="*/ 267 w 291"/>
                <a:gd name="T61" fmla="*/ 3 h 47"/>
                <a:gd name="T62" fmla="*/ 271 w 291"/>
                <a:gd name="T63" fmla="*/ 1 h 47"/>
                <a:gd name="T64" fmla="*/ 274 w 291"/>
                <a:gd name="T65" fmla="*/ 0 h 47"/>
                <a:gd name="T66" fmla="*/ 274 w 291"/>
                <a:gd name="T67" fmla="*/ 0 h 47"/>
                <a:gd name="T68" fmla="*/ 291 w 291"/>
                <a:gd name="T69" fmla="*/ 1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47">
                  <a:moveTo>
                    <a:pt x="291" y="10"/>
                  </a:moveTo>
                  <a:lnTo>
                    <a:pt x="290" y="10"/>
                  </a:lnTo>
                  <a:lnTo>
                    <a:pt x="287" y="11"/>
                  </a:lnTo>
                  <a:lnTo>
                    <a:pt x="281" y="14"/>
                  </a:lnTo>
                  <a:lnTo>
                    <a:pt x="272" y="17"/>
                  </a:lnTo>
                  <a:lnTo>
                    <a:pt x="262" y="21"/>
                  </a:lnTo>
                  <a:lnTo>
                    <a:pt x="249" y="25"/>
                  </a:lnTo>
                  <a:lnTo>
                    <a:pt x="234" y="30"/>
                  </a:lnTo>
                  <a:lnTo>
                    <a:pt x="217" y="34"/>
                  </a:lnTo>
                  <a:lnTo>
                    <a:pt x="196" y="37"/>
                  </a:lnTo>
                  <a:lnTo>
                    <a:pt x="175" y="41"/>
                  </a:lnTo>
                  <a:lnTo>
                    <a:pt x="151" y="44"/>
                  </a:lnTo>
                  <a:lnTo>
                    <a:pt x="125" y="45"/>
                  </a:lnTo>
                  <a:lnTo>
                    <a:pt x="96" y="47"/>
                  </a:lnTo>
                  <a:lnTo>
                    <a:pt x="66" y="47"/>
                  </a:lnTo>
                  <a:lnTo>
                    <a:pt x="35" y="44"/>
                  </a:lnTo>
                  <a:lnTo>
                    <a:pt x="0" y="41"/>
                  </a:lnTo>
                  <a:lnTo>
                    <a:pt x="2" y="24"/>
                  </a:lnTo>
                  <a:lnTo>
                    <a:pt x="35" y="27"/>
                  </a:lnTo>
                  <a:lnTo>
                    <a:pt x="66" y="30"/>
                  </a:lnTo>
                  <a:lnTo>
                    <a:pt x="95" y="30"/>
                  </a:lnTo>
                  <a:lnTo>
                    <a:pt x="122" y="30"/>
                  </a:lnTo>
                  <a:lnTo>
                    <a:pt x="146" y="28"/>
                  </a:lnTo>
                  <a:lnTo>
                    <a:pt x="169" y="25"/>
                  </a:lnTo>
                  <a:lnTo>
                    <a:pt x="191" y="23"/>
                  </a:lnTo>
                  <a:lnTo>
                    <a:pt x="209" y="20"/>
                  </a:lnTo>
                  <a:lnTo>
                    <a:pt x="225" y="15"/>
                  </a:lnTo>
                  <a:lnTo>
                    <a:pt x="239" y="13"/>
                  </a:lnTo>
                  <a:lnTo>
                    <a:pt x="251" y="8"/>
                  </a:lnTo>
                  <a:lnTo>
                    <a:pt x="259" y="5"/>
                  </a:lnTo>
                  <a:lnTo>
                    <a:pt x="267" y="3"/>
                  </a:lnTo>
                  <a:lnTo>
                    <a:pt x="271" y="1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91" y="10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222" y="3177"/>
              <a:ext cx="70" cy="21"/>
            </a:xfrm>
            <a:custGeom>
              <a:avLst/>
              <a:gdLst>
                <a:gd name="T0" fmla="*/ 19 w 211"/>
                <a:gd name="T1" fmla="*/ 0 h 63"/>
                <a:gd name="T2" fmla="*/ 19 w 211"/>
                <a:gd name="T3" fmla="*/ 0 h 63"/>
                <a:gd name="T4" fmla="*/ 22 w 211"/>
                <a:gd name="T5" fmla="*/ 3 h 63"/>
                <a:gd name="T6" fmla="*/ 33 w 211"/>
                <a:gd name="T7" fmla="*/ 10 h 63"/>
                <a:gd name="T8" fmla="*/ 49 w 211"/>
                <a:gd name="T9" fmla="*/ 20 h 63"/>
                <a:gd name="T10" fmla="*/ 70 w 211"/>
                <a:gd name="T11" fmla="*/ 30 h 63"/>
                <a:gd name="T12" fmla="*/ 96 w 211"/>
                <a:gd name="T13" fmla="*/ 40 h 63"/>
                <a:gd name="T14" fmla="*/ 128 w 211"/>
                <a:gd name="T15" fmla="*/ 46 h 63"/>
                <a:gd name="T16" fmla="*/ 161 w 211"/>
                <a:gd name="T17" fmla="*/ 49 h 63"/>
                <a:gd name="T18" fmla="*/ 198 w 211"/>
                <a:gd name="T19" fmla="*/ 45 h 63"/>
                <a:gd name="T20" fmla="*/ 211 w 211"/>
                <a:gd name="T21" fmla="*/ 57 h 63"/>
                <a:gd name="T22" fmla="*/ 171 w 211"/>
                <a:gd name="T23" fmla="*/ 63 h 63"/>
                <a:gd name="T24" fmla="*/ 132 w 211"/>
                <a:gd name="T25" fmla="*/ 60 h 63"/>
                <a:gd name="T26" fmla="*/ 96 w 211"/>
                <a:gd name="T27" fmla="*/ 55 h 63"/>
                <a:gd name="T28" fmla="*/ 65 w 211"/>
                <a:gd name="T29" fmla="*/ 45 h 63"/>
                <a:gd name="T30" fmla="*/ 39 w 211"/>
                <a:gd name="T31" fmla="*/ 33 h 63"/>
                <a:gd name="T32" fmla="*/ 19 w 211"/>
                <a:gd name="T33" fmla="*/ 22 h 63"/>
                <a:gd name="T34" fmla="*/ 6 w 211"/>
                <a:gd name="T35" fmla="*/ 14 h 63"/>
                <a:gd name="T36" fmla="*/ 0 w 211"/>
                <a:gd name="T37" fmla="*/ 10 h 63"/>
                <a:gd name="T38" fmla="*/ 19 w 211"/>
                <a:gd name="T3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">
                  <a:moveTo>
                    <a:pt x="19" y="0"/>
                  </a:moveTo>
                  <a:lnTo>
                    <a:pt x="19" y="0"/>
                  </a:lnTo>
                  <a:lnTo>
                    <a:pt x="22" y="3"/>
                  </a:lnTo>
                  <a:lnTo>
                    <a:pt x="33" y="10"/>
                  </a:lnTo>
                  <a:lnTo>
                    <a:pt x="49" y="20"/>
                  </a:lnTo>
                  <a:lnTo>
                    <a:pt x="70" y="30"/>
                  </a:lnTo>
                  <a:lnTo>
                    <a:pt x="96" y="40"/>
                  </a:lnTo>
                  <a:lnTo>
                    <a:pt x="128" y="46"/>
                  </a:lnTo>
                  <a:lnTo>
                    <a:pt x="161" y="49"/>
                  </a:lnTo>
                  <a:lnTo>
                    <a:pt x="198" y="45"/>
                  </a:lnTo>
                  <a:lnTo>
                    <a:pt x="211" y="57"/>
                  </a:lnTo>
                  <a:lnTo>
                    <a:pt x="171" y="63"/>
                  </a:lnTo>
                  <a:lnTo>
                    <a:pt x="132" y="60"/>
                  </a:lnTo>
                  <a:lnTo>
                    <a:pt x="96" y="55"/>
                  </a:lnTo>
                  <a:lnTo>
                    <a:pt x="65" y="45"/>
                  </a:lnTo>
                  <a:lnTo>
                    <a:pt x="39" y="33"/>
                  </a:lnTo>
                  <a:lnTo>
                    <a:pt x="19" y="22"/>
                  </a:lnTo>
                  <a:lnTo>
                    <a:pt x="6" y="14"/>
                  </a:lnTo>
                  <a:lnTo>
                    <a:pt x="0" y="1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091" y="3192"/>
              <a:ext cx="14" cy="62"/>
            </a:xfrm>
            <a:custGeom>
              <a:avLst/>
              <a:gdLst>
                <a:gd name="T0" fmla="*/ 28 w 42"/>
                <a:gd name="T1" fmla="*/ 188 h 188"/>
                <a:gd name="T2" fmla="*/ 15 w 42"/>
                <a:gd name="T3" fmla="*/ 167 h 188"/>
                <a:gd name="T4" fmla="*/ 16 w 42"/>
                <a:gd name="T5" fmla="*/ 164 h 188"/>
                <a:gd name="T6" fmla="*/ 19 w 42"/>
                <a:gd name="T7" fmla="*/ 154 h 188"/>
                <a:gd name="T8" fmla="*/ 22 w 42"/>
                <a:gd name="T9" fmla="*/ 140 h 188"/>
                <a:gd name="T10" fmla="*/ 25 w 42"/>
                <a:gd name="T11" fmla="*/ 120 h 188"/>
                <a:gd name="T12" fmla="*/ 25 w 42"/>
                <a:gd name="T13" fmla="*/ 97 h 188"/>
                <a:gd name="T14" fmla="*/ 22 w 42"/>
                <a:gd name="T15" fmla="*/ 70 h 188"/>
                <a:gd name="T16" fmla="*/ 13 w 42"/>
                <a:gd name="T17" fmla="*/ 40 h 188"/>
                <a:gd name="T18" fmla="*/ 0 w 42"/>
                <a:gd name="T19" fmla="*/ 7 h 188"/>
                <a:gd name="T20" fmla="*/ 16 w 42"/>
                <a:gd name="T21" fmla="*/ 0 h 188"/>
                <a:gd name="T22" fmla="*/ 31 w 42"/>
                <a:gd name="T23" fmla="*/ 34 h 188"/>
                <a:gd name="T24" fmla="*/ 39 w 42"/>
                <a:gd name="T25" fmla="*/ 67 h 188"/>
                <a:gd name="T26" fmla="*/ 42 w 42"/>
                <a:gd name="T27" fmla="*/ 97 h 188"/>
                <a:gd name="T28" fmla="*/ 42 w 42"/>
                <a:gd name="T29" fmla="*/ 123 h 188"/>
                <a:gd name="T30" fmla="*/ 39 w 42"/>
                <a:gd name="T31" fmla="*/ 146 h 188"/>
                <a:gd name="T32" fmla="*/ 36 w 42"/>
                <a:gd name="T33" fmla="*/ 163 h 188"/>
                <a:gd name="T34" fmla="*/ 32 w 42"/>
                <a:gd name="T35" fmla="*/ 174 h 188"/>
                <a:gd name="T36" fmla="*/ 31 w 42"/>
                <a:gd name="T37" fmla="*/ 178 h 188"/>
                <a:gd name="T38" fmla="*/ 28 w 42"/>
                <a:gd name="T3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188">
                  <a:moveTo>
                    <a:pt x="28" y="188"/>
                  </a:moveTo>
                  <a:lnTo>
                    <a:pt x="15" y="167"/>
                  </a:lnTo>
                  <a:lnTo>
                    <a:pt x="16" y="164"/>
                  </a:lnTo>
                  <a:lnTo>
                    <a:pt x="19" y="154"/>
                  </a:lnTo>
                  <a:lnTo>
                    <a:pt x="22" y="140"/>
                  </a:lnTo>
                  <a:lnTo>
                    <a:pt x="25" y="120"/>
                  </a:lnTo>
                  <a:lnTo>
                    <a:pt x="25" y="97"/>
                  </a:lnTo>
                  <a:lnTo>
                    <a:pt x="22" y="70"/>
                  </a:lnTo>
                  <a:lnTo>
                    <a:pt x="13" y="40"/>
                  </a:lnTo>
                  <a:lnTo>
                    <a:pt x="0" y="7"/>
                  </a:lnTo>
                  <a:lnTo>
                    <a:pt x="16" y="0"/>
                  </a:lnTo>
                  <a:lnTo>
                    <a:pt x="31" y="34"/>
                  </a:lnTo>
                  <a:lnTo>
                    <a:pt x="39" y="67"/>
                  </a:lnTo>
                  <a:lnTo>
                    <a:pt x="42" y="97"/>
                  </a:lnTo>
                  <a:lnTo>
                    <a:pt x="42" y="123"/>
                  </a:lnTo>
                  <a:lnTo>
                    <a:pt x="39" y="146"/>
                  </a:lnTo>
                  <a:lnTo>
                    <a:pt x="36" y="163"/>
                  </a:lnTo>
                  <a:lnTo>
                    <a:pt x="32" y="174"/>
                  </a:lnTo>
                  <a:lnTo>
                    <a:pt x="31" y="178"/>
                  </a:lnTo>
                  <a:lnTo>
                    <a:pt x="28" y="188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075" y="2777"/>
              <a:ext cx="402" cy="353"/>
            </a:xfrm>
            <a:custGeom>
              <a:avLst/>
              <a:gdLst>
                <a:gd name="T0" fmla="*/ 2 w 1207"/>
                <a:gd name="T1" fmla="*/ 996 h 1059"/>
                <a:gd name="T2" fmla="*/ 5 w 1207"/>
                <a:gd name="T3" fmla="*/ 974 h 1059"/>
                <a:gd name="T4" fmla="*/ 12 w 1207"/>
                <a:gd name="T5" fmla="*/ 934 h 1059"/>
                <a:gd name="T6" fmla="*/ 25 w 1207"/>
                <a:gd name="T7" fmla="*/ 879 h 1059"/>
                <a:gd name="T8" fmla="*/ 43 w 1207"/>
                <a:gd name="T9" fmla="*/ 810 h 1059"/>
                <a:gd name="T10" fmla="*/ 69 w 1207"/>
                <a:gd name="T11" fmla="*/ 730 h 1059"/>
                <a:gd name="T12" fmla="*/ 105 w 1207"/>
                <a:gd name="T13" fmla="*/ 644 h 1059"/>
                <a:gd name="T14" fmla="*/ 149 w 1207"/>
                <a:gd name="T15" fmla="*/ 552 h 1059"/>
                <a:gd name="T16" fmla="*/ 204 w 1207"/>
                <a:gd name="T17" fmla="*/ 459 h 1059"/>
                <a:gd name="T18" fmla="*/ 271 w 1207"/>
                <a:gd name="T19" fmla="*/ 369 h 1059"/>
                <a:gd name="T20" fmla="*/ 351 w 1207"/>
                <a:gd name="T21" fmla="*/ 282 h 1059"/>
                <a:gd name="T22" fmla="*/ 444 w 1207"/>
                <a:gd name="T23" fmla="*/ 200 h 1059"/>
                <a:gd name="T24" fmla="*/ 553 w 1207"/>
                <a:gd name="T25" fmla="*/ 130 h 1059"/>
                <a:gd name="T26" fmla="*/ 679 w 1207"/>
                <a:gd name="T27" fmla="*/ 71 h 1059"/>
                <a:gd name="T28" fmla="*/ 822 w 1207"/>
                <a:gd name="T29" fmla="*/ 28 h 1059"/>
                <a:gd name="T30" fmla="*/ 984 w 1207"/>
                <a:gd name="T31" fmla="*/ 4 h 1059"/>
                <a:gd name="T32" fmla="*/ 1077 w 1207"/>
                <a:gd name="T33" fmla="*/ 0 h 1059"/>
                <a:gd name="T34" fmla="*/ 1116 w 1207"/>
                <a:gd name="T35" fmla="*/ 7 h 1059"/>
                <a:gd name="T36" fmla="*/ 1167 w 1207"/>
                <a:gd name="T37" fmla="*/ 35 h 1059"/>
                <a:gd name="T38" fmla="*/ 1203 w 1207"/>
                <a:gd name="T39" fmla="*/ 98 h 1059"/>
                <a:gd name="T40" fmla="*/ 1207 w 1207"/>
                <a:gd name="T41" fmla="*/ 163 h 1059"/>
                <a:gd name="T42" fmla="*/ 1206 w 1207"/>
                <a:gd name="T43" fmla="*/ 203 h 1059"/>
                <a:gd name="T44" fmla="*/ 1202 w 1207"/>
                <a:gd name="T45" fmla="*/ 256 h 1059"/>
                <a:gd name="T46" fmla="*/ 1194 w 1207"/>
                <a:gd name="T47" fmla="*/ 319 h 1059"/>
                <a:gd name="T48" fmla="*/ 1180 w 1207"/>
                <a:gd name="T49" fmla="*/ 392 h 1059"/>
                <a:gd name="T50" fmla="*/ 1160 w 1207"/>
                <a:gd name="T51" fmla="*/ 471 h 1059"/>
                <a:gd name="T52" fmla="*/ 1130 w 1207"/>
                <a:gd name="T53" fmla="*/ 552 h 1059"/>
                <a:gd name="T54" fmla="*/ 1090 w 1207"/>
                <a:gd name="T55" fmla="*/ 635 h 1059"/>
                <a:gd name="T56" fmla="*/ 1038 w 1207"/>
                <a:gd name="T57" fmla="*/ 717 h 1059"/>
                <a:gd name="T58" fmla="*/ 971 w 1207"/>
                <a:gd name="T59" fmla="*/ 795 h 1059"/>
                <a:gd name="T60" fmla="*/ 889 w 1207"/>
                <a:gd name="T61" fmla="*/ 868 h 1059"/>
                <a:gd name="T62" fmla="*/ 789 w 1207"/>
                <a:gd name="T63" fmla="*/ 931 h 1059"/>
                <a:gd name="T64" fmla="*/ 669 w 1207"/>
                <a:gd name="T65" fmla="*/ 986 h 1059"/>
                <a:gd name="T66" fmla="*/ 530 w 1207"/>
                <a:gd name="T67" fmla="*/ 1026 h 1059"/>
                <a:gd name="T68" fmla="*/ 367 w 1207"/>
                <a:gd name="T69" fmla="*/ 1052 h 1059"/>
                <a:gd name="T70" fmla="*/ 179 w 1207"/>
                <a:gd name="T71" fmla="*/ 1059 h 1059"/>
                <a:gd name="T72" fmla="*/ 72 w 1207"/>
                <a:gd name="T73" fmla="*/ 1055 h 1059"/>
                <a:gd name="T74" fmla="*/ 48 w 1207"/>
                <a:gd name="T75" fmla="*/ 1050 h 1059"/>
                <a:gd name="T76" fmla="*/ 18 w 1207"/>
                <a:gd name="T77" fmla="*/ 1039 h 1059"/>
                <a:gd name="T78" fmla="*/ 0 w 1207"/>
                <a:gd name="T79" fmla="*/ 1016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07" h="1059">
                  <a:moveTo>
                    <a:pt x="2" y="999"/>
                  </a:moveTo>
                  <a:lnTo>
                    <a:pt x="2" y="996"/>
                  </a:lnTo>
                  <a:lnTo>
                    <a:pt x="3" y="987"/>
                  </a:lnTo>
                  <a:lnTo>
                    <a:pt x="5" y="974"/>
                  </a:lnTo>
                  <a:lnTo>
                    <a:pt x="7" y="957"/>
                  </a:lnTo>
                  <a:lnTo>
                    <a:pt x="12" y="934"/>
                  </a:lnTo>
                  <a:lnTo>
                    <a:pt x="18" y="909"/>
                  </a:lnTo>
                  <a:lnTo>
                    <a:pt x="25" y="879"/>
                  </a:lnTo>
                  <a:lnTo>
                    <a:pt x="33" y="846"/>
                  </a:lnTo>
                  <a:lnTo>
                    <a:pt x="43" y="810"/>
                  </a:lnTo>
                  <a:lnTo>
                    <a:pt x="56" y="771"/>
                  </a:lnTo>
                  <a:lnTo>
                    <a:pt x="69" y="730"/>
                  </a:lnTo>
                  <a:lnTo>
                    <a:pt x="86" y="688"/>
                  </a:lnTo>
                  <a:lnTo>
                    <a:pt x="105" y="644"/>
                  </a:lnTo>
                  <a:lnTo>
                    <a:pt x="125" y="598"/>
                  </a:lnTo>
                  <a:lnTo>
                    <a:pt x="149" y="552"/>
                  </a:lnTo>
                  <a:lnTo>
                    <a:pt x="175" y="506"/>
                  </a:lnTo>
                  <a:lnTo>
                    <a:pt x="204" y="459"/>
                  </a:lnTo>
                  <a:lnTo>
                    <a:pt x="235" y="413"/>
                  </a:lnTo>
                  <a:lnTo>
                    <a:pt x="271" y="369"/>
                  </a:lnTo>
                  <a:lnTo>
                    <a:pt x="308" y="325"/>
                  </a:lnTo>
                  <a:lnTo>
                    <a:pt x="351" y="282"/>
                  </a:lnTo>
                  <a:lnTo>
                    <a:pt x="395" y="240"/>
                  </a:lnTo>
                  <a:lnTo>
                    <a:pt x="444" y="200"/>
                  </a:lnTo>
                  <a:lnTo>
                    <a:pt x="497" y="164"/>
                  </a:lnTo>
                  <a:lnTo>
                    <a:pt x="553" y="130"/>
                  </a:lnTo>
                  <a:lnTo>
                    <a:pt x="615" y="98"/>
                  </a:lnTo>
                  <a:lnTo>
                    <a:pt x="679" y="71"/>
                  </a:lnTo>
                  <a:lnTo>
                    <a:pt x="748" y="48"/>
                  </a:lnTo>
                  <a:lnTo>
                    <a:pt x="822" y="28"/>
                  </a:lnTo>
                  <a:lnTo>
                    <a:pt x="901" y="14"/>
                  </a:lnTo>
                  <a:lnTo>
                    <a:pt x="984" y="4"/>
                  </a:lnTo>
                  <a:lnTo>
                    <a:pt x="1071" y="0"/>
                  </a:lnTo>
                  <a:lnTo>
                    <a:pt x="1077" y="0"/>
                  </a:lnTo>
                  <a:lnTo>
                    <a:pt x="1093" y="1"/>
                  </a:lnTo>
                  <a:lnTo>
                    <a:pt x="1116" y="7"/>
                  </a:lnTo>
                  <a:lnTo>
                    <a:pt x="1141" y="17"/>
                  </a:lnTo>
                  <a:lnTo>
                    <a:pt x="1167" y="35"/>
                  </a:lnTo>
                  <a:lnTo>
                    <a:pt x="1189" y="61"/>
                  </a:lnTo>
                  <a:lnTo>
                    <a:pt x="1203" y="98"/>
                  </a:lnTo>
                  <a:lnTo>
                    <a:pt x="1207" y="148"/>
                  </a:lnTo>
                  <a:lnTo>
                    <a:pt x="1207" y="163"/>
                  </a:lnTo>
                  <a:lnTo>
                    <a:pt x="1206" y="181"/>
                  </a:lnTo>
                  <a:lnTo>
                    <a:pt x="1206" y="203"/>
                  </a:lnTo>
                  <a:lnTo>
                    <a:pt x="1203" y="227"/>
                  </a:lnTo>
                  <a:lnTo>
                    <a:pt x="1202" y="256"/>
                  </a:lnTo>
                  <a:lnTo>
                    <a:pt x="1199" y="286"/>
                  </a:lnTo>
                  <a:lnTo>
                    <a:pt x="1194" y="319"/>
                  </a:lnTo>
                  <a:lnTo>
                    <a:pt x="1189" y="355"/>
                  </a:lnTo>
                  <a:lnTo>
                    <a:pt x="1180" y="392"/>
                  </a:lnTo>
                  <a:lnTo>
                    <a:pt x="1171" y="430"/>
                  </a:lnTo>
                  <a:lnTo>
                    <a:pt x="1160" y="471"/>
                  </a:lnTo>
                  <a:lnTo>
                    <a:pt x="1147" y="511"/>
                  </a:lnTo>
                  <a:lnTo>
                    <a:pt x="1130" y="552"/>
                  </a:lnTo>
                  <a:lnTo>
                    <a:pt x="1111" y="594"/>
                  </a:lnTo>
                  <a:lnTo>
                    <a:pt x="1090" y="635"/>
                  </a:lnTo>
                  <a:lnTo>
                    <a:pt x="1066" y="677"/>
                  </a:lnTo>
                  <a:lnTo>
                    <a:pt x="1038" y="717"/>
                  </a:lnTo>
                  <a:lnTo>
                    <a:pt x="1007" y="757"/>
                  </a:lnTo>
                  <a:lnTo>
                    <a:pt x="971" y="795"/>
                  </a:lnTo>
                  <a:lnTo>
                    <a:pt x="932" y="833"/>
                  </a:lnTo>
                  <a:lnTo>
                    <a:pt x="889" y="868"/>
                  </a:lnTo>
                  <a:lnTo>
                    <a:pt x="841" y="901"/>
                  </a:lnTo>
                  <a:lnTo>
                    <a:pt x="789" y="931"/>
                  </a:lnTo>
                  <a:lnTo>
                    <a:pt x="732" y="960"/>
                  </a:lnTo>
                  <a:lnTo>
                    <a:pt x="669" y="986"/>
                  </a:lnTo>
                  <a:lnTo>
                    <a:pt x="602" y="1007"/>
                  </a:lnTo>
                  <a:lnTo>
                    <a:pt x="530" y="1026"/>
                  </a:lnTo>
                  <a:lnTo>
                    <a:pt x="451" y="1040"/>
                  </a:lnTo>
                  <a:lnTo>
                    <a:pt x="367" y="1052"/>
                  </a:lnTo>
                  <a:lnTo>
                    <a:pt x="277" y="1057"/>
                  </a:lnTo>
                  <a:lnTo>
                    <a:pt x="179" y="1059"/>
                  </a:lnTo>
                  <a:lnTo>
                    <a:pt x="76" y="1055"/>
                  </a:lnTo>
                  <a:lnTo>
                    <a:pt x="72" y="1055"/>
                  </a:lnTo>
                  <a:lnTo>
                    <a:pt x="62" y="1053"/>
                  </a:lnTo>
                  <a:lnTo>
                    <a:pt x="48" y="1050"/>
                  </a:lnTo>
                  <a:lnTo>
                    <a:pt x="32" y="1046"/>
                  </a:lnTo>
                  <a:lnTo>
                    <a:pt x="18" y="1039"/>
                  </a:lnTo>
                  <a:lnTo>
                    <a:pt x="6" y="1029"/>
                  </a:lnTo>
                  <a:lnTo>
                    <a:pt x="0" y="1016"/>
                  </a:lnTo>
                  <a:lnTo>
                    <a:pt x="2" y="9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091" y="2793"/>
              <a:ext cx="372" cy="320"/>
            </a:xfrm>
            <a:custGeom>
              <a:avLst/>
              <a:gdLst>
                <a:gd name="T0" fmla="*/ 2 w 1116"/>
                <a:gd name="T1" fmla="*/ 904 h 959"/>
                <a:gd name="T2" fmla="*/ 5 w 1116"/>
                <a:gd name="T3" fmla="*/ 885 h 959"/>
                <a:gd name="T4" fmla="*/ 12 w 1116"/>
                <a:gd name="T5" fmla="*/ 848 h 959"/>
                <a:gd name="T6" fmla="*/ 24 w 1116"/>
                <a:gd name="T7" fmla="*/ 798 h 959"/>
                <a:gd name="T8" fmla="*/ 41 w 1116"/>
                <a:gd name="T9" fmla="*/ 735 h 959"/>
                <a:gd name="T10" fmla="*/ 65 w 1116"/>
                <a:gd name="T11" fmla="*/ 663 h 959"/>
                <a:gd name="T12" fmla="*/ 97 w 1116"/>
                <a:gd name="T13" fmla="*/ 584 h 959"/>
                <a:gd name="T14" fmla="*/ 138 w 1116"/>
                <a:gd name="T15" fmla="*/ 503 h 959"/>
                <a:gd name="T16" fmla="*/ 189 w 1116"/>
                <a:gd name="T17" fmla="*/ 418 h 959"/>
                <a:gd name="T18" fmla="*/ 250 w 1116"/>
                <a:gd name="T19" fmla="*/ 335 h 959"/>
                <a:gd name="T20" fmla="*/ 323 w 1116"/>
                <a:gd name="T21" fmla="*/ 256 h 959"/>
                <a:gd name="T22" fmla="*/ 410 w 1116"/>
                <a:gd name="T23" fmla="*/ 183 h 959"/>
                <a:gd name="T24" fmla="*/ 511 w 1116"/>
                <a:gd name="T25" fmla="*/ 119 h 959"/>
                <a:gd name="T26" fmla="*/ 625 w 1116"/>
                <a:gd name="T27" fmla="*/ 66 h 959"/>
                <a:gd name="T28" fmla="*/ 757 w 1116"/>
                <a:gd name="T29" fmla="*/ 27 h 959"/>
                <a:gd name="T30" fmla="*/ 906 w 1116"/>
                <a:gd name="T31" fmla="*/ 6 h 959"/>
                <a:gd name="T32" fmla="*/ 992 w 1116"/>
                <a:gd name="T33" fmla="*/ 2 h 959"/>
                <a:gd name="T34" fmla="*/ 1030 w 1116"/>
                <a:gd name="T35" fmla="*/ 2 h 959"/>
                <a:gd name="T36" fmla="*/ 1081 w 1116"/>
                <a:gd name="T37" fmla="*/ 20 h 959"/>
                <a:gd name="T38" fmla="*/ 1113 w 1116"/>
                <a:gd name="T39" fmla="*/ 70 h 959"/>
                <a:gd name="T40" fmla="*/ 1115 w 1116"/>
                <a:gd name="T41" fmla="*/ 126 h 959"/>
                <a:gd name="T42" fmla="*/ 1113 w 1116"/>
                <a:gd name="T43" fmla="*/ 163 h 959"/>
                <a:gd name="T44" fmla="*/ 1109 w 1116"/>
                <a:gd name="T45" fmla="*/ 212 h 959"/>
                <a:gd name="T46" fmla="*/ 1102 w 1116"/>
                <a:gd name="T47" fmla="*/ 271 h 959"/>
                <a:gd name="T48" fmla="*/ 1089 w 1116"/>
                <a:gd name="T49" fmla="*/ 338 h 959"/>
                <a:gd name="T50" fmla="*/ 1069 w 1116"/>
                <a:gd name="T51" fmla="*/ 410 h 959"/>
                <a:gd name="T52" fmla="*/ 1042 w 1116"/>
                <a:gd name="T53" fmla="*/ 487 h 959"/>
                <a:gd name="T54" fmla="*/ 1005 w 1116"/>
                <a:gd name="T55" fmla="*/ 564 h 959"/>
                <a:gd name="T56" fmla="*/ 956 w 1116"/>
                <a:gd name="T57" fmla="*/ 640 h 959"/>
                <a:gd name="T58" fmla="*/ 894 w 1116"/>
                <a:gd name="T59" fmla="*/ 713 h 959"/>
                <a:gd name="T60" fmla="*/ 819 w 1116"/>
                <a:gd name="T61" fmla="*/ 780 h 959"/>
                <a:gd name="T62" fmla="*/ 727 w 1116"/>
                <a:gd name="T63" fmla="*/ 841 h 959"/>
                <a:gd name="T64" fmla="*/ 617 w 1116"/>
                <a:gd name="T65" fmla="*/ 891 h 959"/>
                <a:gd name="T66" fmla="*/ 488 w 1116"/>
                <a:gd name="T67" fmla="*/ 929 h 959"/>
                <a:gd name="T68" fmla="*/ 337 w 1116"/>
                <a:gd name="T69" fmla="*/ 952 h 959"/>
                <a:gd name="T70" fmla="*/ 166 w 1116"/>
                <a:gd name="T71" fmla="*/ 959 h 959"/>
                <a:gd name="T72" fmla="*/ 67 w 1116"/>
                <a:gd name="T73" fmla="*/ 956 h 959"/>
                <a:gd name="T74" fmla="*/ 44 w 1116"/>
                <a:gd name="T75" fmla="*/ 955 h 959"/>
                <a:gd name="T76" fmla="*/ 15 w 1116"/>
                <a:gd name="T77" fmla="*/ 945 h 959"/>
                <a:gd name="T78" fmla="*/ 0 w 1116"/>
                <a:gd name="T79" fmla="*/ 924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16" h="959">
                  <a:moveTo>
                    <a:pt x="2" y="906"/>
                  </a:moveTo>
                  <a:lnTo>
                    <a:pt x="2" y="904"/>
                  </a:lnTo>
                  <a:lnTo>
                    <a:pt x="4" y="896"/>
                  </a:lnTo>
                  <a:lnTo>
                    <a:pt x="5" y="885"/>
                  </a:lnTo>
                  <a:lnTo>
                    <a:pt x="8" y="868"/>
                  </a:lnTo>
                  <a:lnTo>
                    <a:pt x="12" y="848"/>
                  </a:lnTo>
                  <a:lnTo>
                    <a:pt x="17" y="825"/>
                  </a:lnTo>
                  <a:lnTo>
                    <a:pt x="24" y="798"/>
                  </a:lnTo>
                  <a:lnTo>
                    <a:pt x="31" y="768"/>
                  </a:lnTo>
                  <a:lnTo>
                    <a:pt x="41" y="735"/>
                  </a:lnTo>
                  <a:lnTo>
                    <a:pt x="53" y="700"/>
                  </a:lnTo>
                  <a:lnTo>
                    <a:pt x="65" y="663"/>
                  </a:lnTo>
                  <a:lnTo>
                    <a:pt x="80" y="624"/>
                  </a:lnTo>
                  <a:lnTo>
                    <a:pt x="97" y="584"/>
                  </a:lnTo>
                  <a:lnTo>
                    <a:pt x="116" y="544"/>
                  </a:lnTo>
                  <a:lnTo>
                    <a:pt x="138" y="503"/>
                  </a:lnTo>
                  <a:lnTo>
                    <a:pt x="161" y="460"/>
                  </a:lnTo>
                  <a:lnTo>
                    <a:pt x="189" y="418"/>
                  </a:lnTo>
                  <a:lnTo>
                    <a:pt x="219" y="377"/>
                  </a:lnTo>
                  <a:lnTo>
                    <a:pt x="250" y="335"/>
                  </a:lnTo>
                  <a:lnTo>
                    <a:pt x="286" y="295"/>
                  </a:lnTo>
                  <a:lnTo>
                    <a:pt x="323" y="256"/>
                  </a:lnTo>
                  <a:lnTo>
                    <a:pt x="365" y="219"/>
                  </a:lnTo>
                  <a:lnTo>
                    <a:pt x="410" y="183"/>
                  </a:lnTo>
                  <a:lnTo>
                    <a:pt x="459" y="151"/>
                  </a:lnTo>
                  <a:lnTo>
                    <a:pt x="511" y="119"/>
                  </a:lnTo>
                  <a:lnTo>
                    <a:pt x="567" y="92"/>
                  </a:lnTo>
                  <a:lnTo>
                    <a:pt x="625" y="66"/>
                  </a:lnTo>
                  <a:lnTo>
                    <a:pt x="690" y="46"/>
                  </a:lnTo>
                  <a:lnTo>
                    <a:pt x="757" y="27"/>
                  </a:lnTo>
                  <a:lnTo>
                    <a:pt x="829" y="15"/>
                  </a:lnTo>
                  <a:lnTo>
                    <a:pt x="906" y="6"/>
                  </a:lnTo>
                  <a:lnTo>
                    <a:pt x="986" y="2"/>
                  </a:lnTo>
                  <a:lnTo>
                    <a:pt x="992" y="2"/>
                  </a:lnTo>
                  <a:lnTo>
                    <a:pt x="1008" y="0"/>
                  </a:lnTo>
                  <a:lnTo>
                    <a:pt x="1030" y="2"/>
                  </a:lnTo>
                  <a:lnTo>
                    <a:pt x="1056" y="7"/>
                  </a:lnTo>
                  <a:lnTo>
                    <a:pt x="1081" y="20"/>
                  </a:lnTo>
                  <a:lnTo>
                    <a:pt x="1101" y="40"/>
                  </a:lnTo>
                  <a:lnTo>
                    <a:pt x="1113" y="70"/>
                  </a:lnTo>
                  <a:lnTo>
                    <a:pt x="1116" y="113"/>
                  </a:lnTo>
                  <a:lnTo>
                    <a:pt x="1115" y="126"/>
                  </a:lnTo>
                  <a:lnTo>
                    <a:pt x="1115" y="143"/>
                  </a:lnTo>
                  <a:lnTo>
                    <a:pt x="1113" y="163"/>
                  </a:lnTo>
                  <a:lnTo>
                    <a:pt x="1112" y="186"/>
                  </a:lnTo>
                  <a:lnTo>
                    <a:pt x="1109" y="212"/>
                  </a:lnTo>
                  <a:lnTo>
                    <a:pt x="1106" y="239"/>
                  </a:lnTo>
                  <a:lnTo>
                    <a:pt x="1102" y="271"/>
                  </a:lnTo>
                  <a:lnTo>
                    <a:pt x="1096" y="304"/>
                  </a:lnTo>
                  <a:lnTo>
                    <a:pt x="1089" y="338"/>
                  </a:lnTo>
                  <a:lnTo>
                    <a:pt x="1081" y="374"/>
                  </a:lnTo>
                  <a:lnTo>
                    <a:pt x="1069" y="410"/>
                  </a:lnTo>
                  <a:lnTo>
                    <a:pt x="1056" y="448"/>
                  </a:lnTo>
                  <a:lnTo>
                    <a:pt x="1042" y="487"/>
                  </a:lnTo>
                  <a:lnTo>
                    <a:pt x="1025" y="526"/>
                  </a:lnTo>
                  <a:lnTo>
                    <a:pt x="1005" y="564"/>
                  </a:lnTo>
                  <a:lnTo>
                    <a:pt x="982" y="601"/>
                  </a:lnTo>
                  <a:lnTo>
                    <a:pt x="956" y="640"/>
                  </a:lnTo>
                  <a:lnTo>
                    <a:pt x="927" y="677"/>
                  </a:lnTo>
                  <a:lnTo>
                    <a:pt x="894" y="713"/>
                  </a:lnTo>
                  <a:lnTo>
                    <a:pt x="859" y="747"/>
                  </a:lnTo>
                  <a:lnTo>
                    <a:pt x="819" y="780"/>
                  </a:lnTo>
                  <a:lnTo>
                    <a:pt x="774" y="812"/>
                  </a:lnTo>
                  <a:lnTo>
                    <a:pt x="727" y="841"/>
                  </a:lnTo>
                  <a:lnTo>
                    <a:pt x="674" y="868"/>
                  </a:lnTo>
                  <a:lnTo>
                    <a:pt x="617" y="891"/>
                  </a:lnTo>
                  <a:lnTo>
                    <a:pt x="555" y="912"/>
                  </a:lnTo>
                  <a:lnTo>
                    <a:pt x="488" y="929"/>
                  </a:lnTo>
                  <a:lnTo>
                    <a:pt x="416" y="942"/>
                  </a:lnTo>
                  <a:lnTo>
                    <a:pt x="337" y="952"/>
                  </a:lnTo>
                  <a:lnTo>
                    <a:pt x="254" y="958"/>
                  </a:lnTo>
                  <a:lnTo>
                    <a:pt x="166" y="959"/>
                  </a:lnTo>
                  <a:lnTo>
                    <a:pt x="71" y="956"/>
                  </a:lnTo>
                  <a:lnTo>
                    <a:pt x="67" y="956"/>
                  </a:lnTo>
                  <a:lnTo>
                    <a:pt x="58" y="956"/>
                  </a:lnTo>
                  <a:lnTo>
                    <a:pt x="44" y="955"/>
                  </a:lnTo>
                  <a:lnTo>
                    <a:pt x="30" y="951"/>
                  </a:lnTo>
                  <a:lnTo>
                    <a:pt x="15" y="945"/>
                  </a:lnTo>
                  <a:lnTo>
                    <a:pt x="5" y="936"/>
                  </a:lnTo>
                  <a:lnTo>
                    <a:pt x="0" y="924"/>
                  </a:lnTo>
                  <a:lnTo>
                    <a:pt x="2" y="906"/>
                  </a:lnTo>
                  <a:close/>
                </a:path>
              </a:pathLst>
            </a:custGeom>
            <a:solidFill>
              <a:srgbClr val="E8FC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094" y="2845"/>
              <a:ext cx="321" cy="264"/>
            </a:xfrm>
            <a:custGeom>
              <a:avLst/>
              <a:gdLst>
                <a:gd name="T0" fmla="*/ 2 w 963"/>
                <a:gd name="T1" fmla="*/ 790 h 794"/>
                <a:gd name="T2" fmla="*/ 21 w 963"/>
                <a:gd name="T3" fmla="*/ 791 h 794"/>
                <a:gd name="T4" fmla="*/ 57 w 963"/>
                <a:gd name="T5" fmla="*/ 794 h 794"/>
                <a:gd name="T6" fmla="*/ 106 w 963"/>
                <a:gd name="T7" fmla="*/ 794 h 794"/>
                <a:gd name="T8" fmla="*/ 167 w 963"/>
                <a:gd name="T9" fmla="*/ 791 h 794"/>
                <a:gd name="T10" fmla="*/ 239 w 963"/>
                <a:gd name="T11" fmla="*/ 783 h 794"/>
                <a:gd name="T12" fmla="*/ 317 w 963"/>
                <a:gd name="T13" fmla="*/ 770 h 794"/>
                <a:gd name="T14" fmla="*/ 399 w 963"/>
                <a:gd name="T15" fmla="*/ 747 h 794"/>
                <a:gd name="T16" fmla="*/ 485 w 963"/>
                <a:gd name="T17" fmla="*/ 716 h 794"/>
                <a:gd name="T18" fmla="*/ 571 w 963"/>
                <a:gd name="T19" fmla="*/ 674 h 794"/>
                <a:gd name="T20" fmla="*/ 654 w 963"/>
                <a:gd name="T21" fmla="*/ 618 h 794"/>
                <a:gd name="T22" fmla="*/ 731 w 963"/>
                <a:gd name="T23" fmla="*/ 548 h 794"/>
                <a:gd name="T24" fmla="*/ 803 w 963"/>
                <a:gd name="T25" fmla="*/ 462 h 794"/>
                <a:gd name="T26" fmla="*/ 864 w 963"/>
                <a:gd name="T27" fmla="*/ 359 h 794"/>
                <a:gd name="T28" fmla="*/ 916 w 963"/>
                <a:gd name="T29" fmla="*/ 236 h 794"/>
                <a:gd name="T30" fmla="*/ 952 w 963"/>
                <a:gd name="T31" fmla="*/ 93 h 794"/>
                <a:gd name="T32" fmla="*/ 962 w 963"/>
                <a:gd name="T33" fmla="*/ 13 h 794"/>
                <a:gd name="T34" fmla="*/ 949 w 963"/>
                <a:gd name="T35" fmla="*/ 10 h 794"/>
                <a:gd name="T36" fmla="*/ 923 w 963"/>
                <a:gd name="T37" fmla="*/ 4 h 794"/>
                <a:gd name="T38" fmla="*/ 886 w 963"/>
                <a:gd name="T39" fmla="*/ 1 h 794"/>
                <a:gd name="T40" fmla="*/ 840 w 963"/>
                <a:gd name="T41" fmla="*/ 0 h 794"/>
                <a:gd name="T42" fmla="*/ 786 w 963"/>
                <a:gd name="T43" fmla="*/ 3 h 794"/>
                <a:gd name="T44" fmla="*/ 724 w 963"/>
                <a:gd name="T45" fmla="*/ 13 h 794"/>
                <a:gd name="T46" fmla="*/ 655 w 963"/>
                <a:gd name="T47" fmla="*/ 31 h 794"/>
                <a:gd name="T48" fmla="*/ 582 w 963"/>
                <a:gd name="T49" fmla="*/ 60 h 794"/>
                <a:gd name="T50" fmla="*/ 505 w 963"/>
                <a:gd name="T51" fmla="*/ 100 h 794"/>
                <a:gd name="T52" fmla="*/ 426 w 963"/>
                <a:gd name="T53" fmla="*/ 154 h 794"/>
                <a:gd name="T54" fmla="*/ 346 w 963"/>
                <a:gd name="T55" fmla="*/ 225 h 794"/>
                <a:gd name="T56" fmla="*/ 264 w 963"/>
                <a:gd name="T57" fmla="*/ 313 h 794"/>
                <a:gd name="T58" fmla="*/ 186 w 963"/>
                <a:gd name="T59" fmla="*/ 421 h 794"/>
                <a:gd name="T60" fmla="*/ 108 w 963"/>
                <a:gd name="T61" fmla="*/ 551 h 794"/>
                <a:gd name="T62" fmla="*/ 35 w 963"/>
                <a:gd name="T63" fmla="*/ 70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3" h="794">
                  <a:moveTo>
                    <a:pt x="0" y="790"/>
                  </a:moveTo>
                  <a:lnTo>
                    <a:pt x="2" y="790"/>
                  </a:lnTo>
                  <a:lnTo>
                    <a:pt x="10" y="791"/>
                  </a:lnTo>
                  <a:lnTo>
                    <a:pt x="21" y="791"/>
                  </a:lnTo>
                  <a:lnTo>
                    <a:pt x="37" y="793"/>
                  </a:lnTo>
                  <a:lnTo>
                    <a:pt x="57" y="794"/>
                  </a:lnTo>
                  <a:lnTo>
                    <a:pt x="80" y="794"/>
                  </a:lnTo>
                  <a:lnTo>
                    <a:pt x="106" y="794"/>
                  </a:lnTo>
                  <a:lnTo>
                    <a:pt x="136" y="793"/>
                  </a:lnTo>
                  <a:lnTo>
                    <a:pt x="167" y="791"/>
                  </a:lnTo>
                  <a:lnTo>
                    <a:pt x="201" y="789"/>
                  </a:lnTo>
                  <a:lnTo>
                    <a:pt x="239" y="783"/>
                  </a:lnTo>
                  <a:lnTo>
                    <a:pt x="277" y="777"/>
                  </a:lnTo>
                  <a:lnTo>
                    <a:pt x="317" y="770"/>
                  </a:lnTo>
                  <a:lnTo>
                    <a:pt x="358" y="760"/>
                  </a:lnTo>
                  <a:lnTo>
                    <a:pt x="399" y="747"/>
                  </a:lnTo>
                  <a:lnTo>
                    <a:pt x="442" y="733"/>
                  </a:lnTo>
                  <a:lnTo>
                    <a:pt x="485" y="716"/>
                  </a:lnTo>
                  <a:lnTo>
                    <a:pt x="528" y="697"/>
                  </a:lnTo>
                  <a:lnTo>
                    <a:pt x="571" y="674"/>
                  </a:lnTo>
                  <a:lnTo>
                    <a:pt x="612" y="647"/>
                  </a:lnTo>
                  <a:lnTo>
                    <a:pt x="654" y="618"/>
                  </a:lnTo>
                  <a:lnTo>
                    <a:pt x="694" y="585"/>
                  </a:lnTo>
                  <a:lnTo>
                    <a:pt x="731" y="548"/>
                  </a:lnTo>
                  <a:lnTo>
                    <a:pt x="768" y="508"/>
                  </a:lnTo>
                  <a:lnTo>
                    <a:pt x="803" y="462"/>
                  </a:lnTo>
                  <a:lnTo>
                    <a:pt x="836" y="414"/>
                  </a:lnTo>
                  <a:lnTo>
                    <a:pt x="864" y="359"/>
                  </a:lnTo>
                  <a:lnTo>
                    <a:pt x="892" y="300"/>
                  </a:lnTo>
                  <a:lnTo>
                    <a:pt x="916" y="236"/>
                  </a:lnTo>
                  <a:lnTo>
                    <a:pt x="935" y="167"/>
                  </a:lnTo>
                  <a:lnTo>
                    <a:pt x="952" y="93"/>
                  </a:lnTo>
                  <a:lnTo>
                    <a:pt x="963" y="13"/>
                  </a:lnTo>
                  <a:lnTo>
                    <a:pt x="962" y="13"/>
                  </a:lnTo>
                  <a:lnTo>
                    <a:pt x="956" y="11"/>
                  </a:lnTo>
                  <a:lnTo>
                    <a:pt x="949" y="10"/>
                  </a:lnTo>
                  <a:lnTo>
                    <a:pt x="937" y="7"/>
                  </a:lnTo>
                  <a:lnTo>
                    <a:pt x="923" y="4"/>
                  </a:lnTo>
                  <a:lnTo>
                    <a:pt x="906" y="3"/>
                  </a:lnTo>
                  <a:lnTo>
                    <a:pt x="886" y="1"/>
                  </a:lnTo>
                  <a:lnTo>
                    <a:pt x="864" y="0"/>
                  </a:lnTo>
                  <a:lnTo>
                    <a:pt x="840" y="0"/>
                  </a:lnTo>
                  <a:lnTo>
                    <a:pt x="814" y="1"/>
                  </a:lnTo>
                  <a:lnTo>
                    <a:pt x="786" y="3"/>
                  </a:lnTo>
                  <a:lnTo>
                    <a:pt x="756" y="7"/>
                  </a:lnTo>
                  <a:lnTo>
                    <a:pt x="724" y="13"/>
                  </a:lnTo>
                  <a:lnTo>
                    <a:pt x="690" y="21"/>
                  </a:lnTo>
                  <a:lnTo>
                    <a:pt x="655" y="31"/>
                  </a:lnTo>
                  <a:lnTo>
                    <a:pt x="620" y="44"/>
                  </a:lnTo>
                  <a:lnTo>
                    <a:pt x="582" y="60"/>
                  </a:lnTo>
                  <a:lnTo>
                    <a:pt x="544" y="79"/>
                  </a:lnTo>
                  <a:lnTo>
                    <a:pt x="505" y="100"/>
                  </a:lnTo>
                  <a:lnTo>
                    <a:pt x="466" y="126"/>
                  </a:lnTo>
                  <a:lnTo>
                    <a:pt x="426" y="154"/>
                  </a:lnTo>
                  <a:lnTo>
                    <a:pt x="386" y="187"/>
                  </a:lnTo>
                  <a:lnTo>
                    <a:pt x="346" y="225"/>
                  </a:lnTo>
                  <a:lnTo>
                    <a:pt x="306" y="266"/>
                  </a:lnTo>
                  <a:lnTo>
                    <a:pt x="264" y="313"/>
                  </a:lnTo>
                  <a:lnTo>
                    <a:pt x="226" y="365"/>
                  </a:lnTo>
                  <a:lnTo>
                    <a:pt x="186" y="421"/>
                  </a:lnTo>
                  <a:lnTo>
                    <a:pt x="147" y="482"/>
                  </a:lnTo>
                  <a:lnTo>
                    <a:pt x="108" y="551"/>
                  </a:lnTo>
                  <a:lnTo>
                    <a:pt x="71" y="624"/>
                  </a:lnTo>
                  <a:lnTo>
                    <a:pt x="35" y="704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rgbClr val="E2E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094" y="2967"/>
              <a:ext cx="191" cy="142"/>
            </a:xfrm>
            <a:custGeom>
              <a:avLst/>
              <a:gdLst>
                <a:gd name="T0" fmla="*/ 574 w 574"/>
                <a:gd name="T1" fmla="*/ 11 h 426"/>
                <a:gd name="T2" fmla="*/ 574 w 574"/>
                <a:gd name="T3" fmla="*/ 17 h 426"/>
                <a:gd name="T4" fmla="*/ 572 w 574"/>
                <a:gd name="T5" fmla="*/ 31 h 426"/>
                <a:gd name="T6" fmla="*/ 569 w 574"/>
                <a:gd name="T7" fmla="*/ 54 h 426"/>
                <a:gd name="T8" fmla="*/ 564 w 574"/>
                <a:gd name="T9" fmla="*/ 83 h 426"/>
                <a:gd name="T10" fmla="*/ 555 w 574"/>
                <a:gd name="T11" fmla="*/ 119 h 426"/>
                <a:gd name="T12" fmla="*/ 541 w 574"/>
                <a:gd name="T13" fmla="*/ 156 h 426"/>
                <a:gd name="T14" fmla="*/ 522 w 574"/>
                <a:gd name="T15" fmla="*/ 197 h 426"/>
                <a:gd name="T16" fmla="*/ 499 w 574"/>
                <a:gd name="T17" fmla="*/ 237 h 426"/>
                <a:gd name="T18" fmla="*/ 468 w 574"/>
                <a:gd name="T19" fmla="*/ 279 h 426"/>
                <a:gd name="T20" fmla="*/ 429 w 574"/>
                <a:gd name="T21" fmla="*/ 318 h 426"/>
                <a:gd name="T22" fmla="*/ 383 w 574"/>
                <a:gd name="T23" fmla="*/ 352 h 426"/>
                <a:gd name="T24" fmla="*/ 327 w 574"/>
                <a:gd name="T25" fmla="*/ 382 h 426"/>
                <a:gd name="T26" fmla="*/ 263 w 574"/>
                <a:gd name="T27" fmla="*/ 405 h 426"/>
                <a:gd name="T28" fmla="*/ 187 w 574"/>
                <a:gd name="T29" fmla="*/ 421 h 426"/>
                <a:gd name="T30" fmla="*/ 100 w 574"/>
                <a:gd name="T31" fmla="*/ 426 h 426"/>
                <a:gd name="T32" fmla="*/ 0 w 574"/>
                <a:gd name="T33" fmla="*/ 422 h 426"/>
                <a:gd name="T34" fmla="*/ 1 w 574"/>
                <a:gd name="T35" fmla="*/ 416 h 426"/>
                <a:gd name="T36" fmla="*/ 5 w 574"/>
                <a:gd name="T37" fmla="*/ 401 h 426"/>
                <a:gd name="T38" fmla="*/ 12 w 574"/>
                <a:gd name="T39" fmla="*/ 376 h 426"/>
                <a:gd name="T40" fmla="*/ 23 w 574"/>
                <a:gd name="T41" fmla="*/ 345 h 426"/>
                <a:gd name="T42" fmla="*/ 38 w 574"/>
                <a:gd name="T43" fmla="*/ 308 h 426"/>
                <a:gd name="T44" fmla="*/ 57 w 574"/>
                <a:gd name="T45" fmla="*/ 267 h 426"/>
                <a:gd name="T46" fmla="*/ 81 w 574"/>
                <a:gd name="T47" fmla="*/ 224 h 426"/>
                <a:gd name="T48" fmla="*/ 110 w 574"/>
                <a:gd name="T49" fmla="*/ 180 h 426"/>
                <a:gd name="T50" fmla="*/ 144 w 574"/>
                <a:gd name="T51" fmla="*/ 139 h 426"/>
                <a:gd name="T52" fmla="*/ 186 w 574"/>
                <a:gd name="T53" fmla="*/ 99 h 426"/>
                <a:gd name="T54" fmla="*/ 232 w 574"/>
                <a:gd name="T55" fmla="*/ 64 h 426"/>
                <a:gd name="T56" fmla="*/ 286 w 574"/>
                <a:gd name="T57" fmla="*/ 36 h 426"/>
                <a:gd name="T58" fmla="*/ 346 w 574"/>
                <a:gd name="T59" fmla="*/ 14 h 426"/>
                <a:gd name="T60" fmla="*/ 413 w 574"/>
                <a:gd name="T61" fmla="*/ 1 h 426"/>
                <a:gd name="T62" fmla="*/ 489 w 574"/>
                <a:gd name="T63" fmla="*/ 0 h 426"/>
                <a:gd name="T64" fmla="*/ 574 w 574"/>
                <a:gd name="T65" fmla="*/ 11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4" h="426">
                  <a:moveTo>
                    <a:pt x="574" y="11"/>
                  </a:moveTo>
                  <a:lnTo>
                    <a:pt x="574" y="17"/>
                  </a:lnTo>
                  <a:lnTo>
                    <a:pt x="572" y="31"/>
                  </a:lnTo>
                  <a:lnTo>
                    <a:pt x="569" y="54"/>
                  </a:lnTo>
                  <a:lnTo>
                    <a:pt x="564" y="83"/>
                  </a:lnTo>
                  <a:lnTo>
                    <a:pt x="555" y="119"/>
                  </a:lnTo>
                  <a:lnTo>
                    <a:pt x="541" y="156"/>
                  </a:lnTo>
                  <a:lnTo>
                    <a:pt x="522" y="197"/>
                  </a:lnTo>
                  <a:lnTo>
                    <a:pt x="499" y="237"/>
                  </a:lnTo>
                  <a:lnTo>
                    <a:pt x="468" y="279"/>
                  </a:lnTo>
                  <a:lnTo>
                    <a:pt x="429" y="318"/>
                  </a:lnTo>
                  <a:lnTo>
                    <a:pt x="383" y="352"/>
                  </a:lnTo>
                  <a:lnTo>
                    <a:pt x="327" y="382"/>
                  </a:lnTo>
                  <a:lnTo>
                    <a:pt x="263" y="405"/>
                  </a:lnTo>
                  <a:lnTo>
                    <a:pt x="187" y="421"/>
                  </a:lnTo>
                  <a:lnTo>
                    <a:pt x="100" y="426"/>
                  </a:lnTo>
                  <a:lnTo>
                    <a:pt x="0" y="422"/>
                  </a:lnTo>
                  <a:lnTo>
                    <a:pt x="1" y="416"/>
                  </a:lnTo>
                  <a:lnTo>
                    <a:pt x="5" y="401"/>
                  </a:lnTo>
                  <a:lnTo>
                    <a:pt x="12" y="376"/>
                  </a:lnTo>
                  <a:lnTo>
                    <a:pt x="23" y="345"/>
                  </a:lnTo>
                  <a:lnTo>
                    <a:pt x="38" y="308"/>
                  </a:lnTo>
                  <a:lnTo>
                    <a:pt x="57" y="267"/>
                  </a:lnTo>
                  <a:lnTo>
                    <a:pt x="81" y="224"/>
                  </a:lnTo>
                  <a:lnTo>
                    <a:pt x="110" y="180"/>
                  </a:lnTo>
                  <a:lnTo>
                    <a:pt x="144" y="139"/>
                  </a:lnTo>
                  <a:lnTo>
                    <a:pt x="186" y="99"/>
                  </a:lnTo>
                  <a:lnTo>
                    <a:pt x="232" y="64"/>
                  </a:lnTo>
                  <a:lnTo>
                    <a:pt x="286" y="36"/>
                  </a:lnTo>
                  <a:lnTo>
                    <a:pt x="346" y="14"/>
                  </a:lnTo>
                  <a:lnTo>
                    <a:pt x="413" y="1"/>
                  </a:lnTo>
                  <a:lnTo>
                    <a:pt x="489" y="0"/>
                  </a:lnTo>
                  <a:lnTo>
                    <a:pt x="574" y="11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092" y="2828"/>
              <a:ext cx="176" cy="283"/>
            </a:xfrm>
            <a:custGeom>
              <a:avLst/>
              <a:gdLst>
                <a:gd name="T0" fmla="*/ 501 w 528"/>
                <a:gd name="T1" fmla="*/ 17 h 849"/>
                <a:gd name="T2" fmla="*/ 501 w 528"/>
                <a:gd name="T3" fmla="*/ 17 h 849"/>
                <a:gd name="T4" fmla="*/ 501 w 528"/>
                <a:gd name="T5" fmla="*/ 25 h 849"/>
                <a:gd name="T6" fmla="*/ 498 w 528"/>
                <a:gd name="T7" fmla="*/ 42 h 849"/>
                <a:gd name="T8" fmla="*/ 494 w 528"/>
                <a:gd name="T9" fmla="*/ 69 h 849"/>
                <a:gd name="T10" fmla="*/ 487 w 528"/>
                <a:gd name="T11" fmla="*/ 105 h 849"/>
                <a:gd name="T12" fmla="*/ 477 w 528"/>
                <a:gd name="T13" fmla="*/ 149 h 849"/>
                <a:gd name="T14" fmla="*/ 464 w 528"/>
                <a:gd name="T15" fmla="*/ 199 h 849"/>
                <a:gd name="T16" fmla="*/ 445 w 528"/>
                <a:gd name="T17" fmla="*/ 255 h 849"/>
                <a:gd name="T18" fmla="*/ 422 w 528"/>
                <a:gd name="T19" fmla="*/ 315 h 849"/>
                <a:gd name="T20" fmla="*/ 394 w 528"/>
                <a:gd name="T21" fmla="*/ 380 h 849"/>
                <a:gd name="T22" fmla="*/ 359 w 528"/>
                <a:gd name="T23" fmla="*/ 445 h 849"/>
                <a:gd name="T24" fmla="*/ 319 w 528"/>
                <a:gd name="T25" fmla="*/ 513 h 849"/>
                <a:gd name="T26" fmla="*/ 272 w 528"/>
                <a:gd name="T27" fmla="*/ 580 h 849"/>
                <a:gd name="T28" fmla="*/ 216 w 528"/>
                <a:gd name="T29" fmla="*/ 647 h 849"/>
                <a:gd name="T30" fmla="*/ 153 w 528"/>
                <a:gd name="T31" fmla="*/ 710 h 849"/>
                <a:gd name="T32" fmla="*/ 81 w 528"/>
                <a:gd name="T33" fmla="*/ 772 h 849"/>
                <a:gd name="T34" fmla="*/ 0 w 528"/>
                <a:gd name="T35" fmla="*/ 829 h 849"/>
                <a:gd name="T36" fmla="*/ 11 w 528"/>
                <a:gd name="T37" fmla="*/ 849 h 849"/>
                <a:gd name="T38" fmla="*/ 94 w 528"/>
                <a:gd name="T39" fmla="*/ 790 h 849"/>
                <a:gd name="T40" fmla="*/ 169 w 528"/>
                <a:gd name="T41" fmla="*/ 727 h 849"/>
                <a:gd name="T42" fmla="*/ 233 w 528"/>
                <a:gd name="T43" fmla="*/ 660 h 849"/>
                <a:gd name="T44" fmla="*/ 291 w 528"/>
                <a:gd name="T45" fmla="*/ 591 h 849"/>
                <a:gd name="T46" fmla="*/ 339 w 528"/>
                <a:gd name="T47" fmla="*/ 521 h 849"/>
                <a:gd name="T48" fmla="*/ 381 w 528"/>
                <a:gd name="T49" fmla="*/ 451 h 849"/>
                <a:gd name="T50" fmla="*/ 417 w 528"/>
                <a:gd name="T51" fmla="*/ 382 h 849"/>
                <a:gd name="T52" fmla="*/ 447 w 528"/>
                <a:gd name="T53" fmla="*/ 315 h 849"/>
                <a:gd name="T54" fmla="*/ 469 w 528"/>
                <a:gd name="T55" fmla="*/ 252 h 849"/>
                <a:gd name="T56" fmla="*/ 488 w 528"/>
                <a:gd name="T57" fmla="*/ 193 h 849"/>
                <a:gd name="T58" fmla="*/ 502 w 528"/>
                <a:gd name="T59" fmla="*/ 139 h 849"/>
                <a:gd name="T60" fmla="*/ 514 w 528"/>
                <a:gd name="T61" fmla="*/ 93 h 849"/>
                <a:gd name="T62" fmla="*/ 521 w 528"/>
                <a:gd name="T63" fmla="*/ 55 h 849"/>
                <a:gd name="T64" fmla="*/ 525 w 528"/>
                <a:gd name="T65" fmla="*/ 26 h 849"/>
                <a:gd name="T66" fmla="*/ 528 w 528"/>
                <a:gd name="T67" fmla="*/ 7 h 849"/>
                <a:gd name="T68" fmla="*/ 528 w 528"/>
                <a:gd name="T69" fmla="*/ 0 h 849"/>
                <a:gd name="T70" fmla="*/ 501 w 528"/>
                <a:gd name="T71" fmla="*/ 17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8" h="849">
                  <a:moveTo>
                    <a:pt x="501" y="17"/>
                  </a:moveTo>
                  <a:lnTo>
                    <a:pt x="501" y="17"/>
                  </a:lnTo>
                  <a:lnTo>
                    <a:pt x="501" y="25"/>
                  </a:lnTo>
                  <a:lnTo>
                    <a:pt x="498" y="42"/>
                  </a:lnTo>
                  <a:lnTo>
                    <a:pt x="494" y="69"/>
                  </a:lnTo>
                  <a:lnTo>
                    <a:pt x="487" y="105"/>
                  </a:lnTo>
                  <a:lnTo>
                    <a:pt x="477" y="149"/>
                  </a:lnTo>
                  <a:lnTo>
                    <a:pt x="464" y="199"/>
                  </a:lnTo>
                  <a:lnTo>
                    <a:pt x="445" y="255"/>
                  </a:lnTo>
                  <a:lnTo>
                    <a:pt x="422" y="315"/>
                  </a:lnTo>
                  <a:lnTo>
                    <a:pt x="394" y="380"/>
                  </a:lnTo>
                  <a:lnTo>
                    <a:pt x="359" y="445"/>
                  </a:lnTo>
                  <a:lnTo>
                    <a:pt x="319" y="513"/>
                  </a:lnTo>
                  <a:lnTo>
                    <a:pt x="272" y="580"/>
                  </a:lnTo>
                  <a:lnTo>
                    <a:pt x="216" y="647"/>
                  </a:lnTo>
                  <a:lnTo>
                    <a:pt x="153" y="710"/>
                  </a:lnTo>
                  <a:lnTo>
                    <a:pt x="81" y="772"/>
                  </a:lnTo>
                  <a:lnTo>
                    <a:pt x="0" y="829"/>
                  </a:lnTo>
                  <a:lnTo>
                    <a:pt x="11" y="849"/>
                  </a:lnTo>
                  <a:lnTo>
                    <a:pt x="94" y="790"/>
                  </a:lnTo>
                  <a:lnTo>
                    <a:pt x="169" y="727"/>
                  </a:lnTo>
                  <a:lnTo>
                    <a:pt x="233" y="660"/>
                  </a:lnTo>
                  <a:lnTo>
                    <a:pt x="291" y="591"/>
                  </a:lnTo>
                  <a:lnTo>
                    <a:pt x="339" y="521"/>
                  </a:lnTo>
                  <a:lnTo>
                    <a:pt x="381" y="451"/>
                  </a:lnTo>
                  <a:lnTo>
                    <a:pt x="417" y="382"/>
                  </a:lnTo>
                  <a:lnTo>
                    <a:pt x="447" y="315"/>
                  </a:lnTo>
                  <a:lnTo>
                    <a:pt x="469" y="252"/>
                  </a:lnTo>
                  <a:lnTo>
                    <a:pt x="488" y="193"/>
                  </a:lnTo>
                  <a:lnTo>
                    <a:pt x="502" y="139"/>
                  </a:lnTo>
                  <a:lnTo>
                    <a:pt x="514" y="93"/>
                  </a:lnTo>
                  <a:lnTo>
                    <a:pt x="521" y="55"/>
                  </a:lnTo>
                  <a:lnTo>
                    <a:pt x="525" y="26"/>
                  </a:lnTo>
                  <a:lnTo>
                    <a:pt x="528" y="7"/>
                  </a:lnTo>
                  <a:lnTo>
                    <a:pt x="528" y="0"/>
                  </a:lnTo>
                  <a:lnTo>
                    <a:pt x="501" y="17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245" y="2808"/>
              <a:ext cx="75" cy="113"/>
            </a:xfrm>
            <a:custGeom>
              <a:avLst/>
              <a:gdLst>
                <a:gd name="T0" fmla="*/ 199 w 226"/>
                <a:gd name="T1" fmla="*/ 7 h 338"/>
                <a:gd name="T2" fmla="*/ 195 w 226"/>
                <a:gd name="T3" fmla="*/ 9 h 338"/>
                <a:gd name="T4" fmla="*/ 189 w 226"/>
                <a:gd name="T5" fmla="*/ 20 h 338"/>
                <a:gd name="T6" fmla="*/ 172 w 226"/>
                <a:gd name="T7" fmla="*/ 50 h 338"/>
                <a:gd name="T8" fmla="*/ 147 w 226"/>
                <a:gd name="T9" fmla="*/ 92 h 338"/>
                <a:gd name="T10" fmla="*/ 119 w 226"/>
                <a:gd name="T11" fmla="*/ 142 h 338"/>
                <a:gd name="T12" fmla="*/ 86 w 226"/>
                <a:gd name="T13" fmla="*/ 195 h 338"/>
                <a:gd name="T14" fmla="*/ 54 w 226"/>
                <a:gd name="T15" fmla="*/ 243 h 338"/>
                <a:gd name="T16" fmla="*/ 24 w 226"/>
                <a:gd name="T17" fmla="*/ 283 h 338"/>
                <a:gd name="T18" fmla="*/ 0 w 226"/>
                <a:gd name="T19" fmla="*/ 311 h 338"/>
                <a:gd name="T20" fmla="*/ 1 w 226"/>
                <a:gd name="T21" fmla="*/ 338 h 338"/>
                <a:gd name="T22" fmla="*/ 29 w 226"/>
                <a:gd name="T23" fmla="*/ 309 h 338"/>
                <a:gd name="T24" fmla="*/ 62 w 226"/>
                <a:gd name="T25" fmla="*/ 266 h 338"/>
                <a:gd name="T26" fmla="*/ 97 w 226"/>
                <a:gd name="T27" fmla="*/ 212 h 338"/>
                <a:gd name="T28" fmla="*/ 135 w 226"/>
                <a:gd name="T29" fmla="*/ 155 h 338"/>
                <a:gd name="T30" fmla="*/ 169 w 226"/>
                <a:gd name="T31" fmla="*/ 99 h 338"/>
                <a:gd name="T32" fmla="*/ 198 w 226"/>
                <a:gd name="T33" fmla="*/ 50 h 338"/>
                <a:gd name="T34" fmla="*/ 218 w 226"/>
                <a:gd name="T35" fmla="*/ 16 h 338"/>
                <a:gd name="T36" fmla="*/ 226 w 226"/>
                <a:gd name="T37" fmla="*/ 0 h 338"/>
                <a:gd name="T38" fmla="*/ 199 w 226"/>
                <a:gd name="T39" fmla="*/ 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6" h="338">
                  <a:moveTo>
                    <a:pt x="199" y="7"/>
                  </a:moveTo>
                  <a:lnTo>
                    <a:pt x="195" y="9"/>
                  </a:lnTo>
                  <a:lnTo>
                    <a:pt x="189" y="20"/>
                  </a:lnTo>
                  <a:lnTo>
                    <a:pt x="172" y="50"/>
                  </a:lnTo>
                  <a:lnTo>
                    <a:pt x="147" y="92"/>
                  </a:lnTo>
                  <a:lnTo>
                    <a:pt x="119" y="142"/>
                  </a:lnTo>
                  <a:lnTo>
                    <a:pt x="86" y="195"/>
                  </a:lnTo>
                  <a:lnTo>
                    <a:pt x="54" y="243"/>
                  </a:lnTo>
                  <a:lnTo>
                    <a:pt x="24" y="283"/>
                  </a:lnTo>
                  <a:lnTo>
                    <a:pt x="0" y="311"/>
                  </a:lnTo>
                  <a:lnTo>
                    <a:pt x="1" y="338"/>
                  </a:lnTo>
                  <a:lnTo>
                    <a:pt x="29" y="309"/>
                  </a:lnTo>
                  <a:lnTo>
                    <a:pt x="62" y="266"/>
                  </a:lnTo>
                  <a:lnTo>
                    <a:pt x="97" y="212"/>
                  </a:lnTo>
                  <a:lnTo>
                    <a:pt x="135" y="155"/>
                  </a:lnTo>
                  <a:lnTo>
                    <a:pt x="169" y="99"/>
                  </a:lnTo>
                  <a:lnTo>
                    <a:pt x="198" y="50"/>
                  </a:lnTo>
                  <a:lnTo>
                    <a:pt x="218" y="16"/>
                  </a:lnTo>
                  <a:lnTo>
                    <a:pt x="226" y="0"/>
                  </a:lnTo>
                  <a:lnTo>
                    <a:pt x="199" y="7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112" y="2944"/>
              <a:ext cx="329" cy="171"/>
            </a:xfrm>
            <a:custGeom>
              <a:avLst/>
              <a:gdLst>
                <a:gd name="T0" fmla="*/ 15 w 989"/>
                <a:gd name="T1" fmla="*/ 511 h 511"/>
                <a:gd name="T2" fmla="*/ 22 w 989"/>
                <a:gd name="T3" fmla="*/ 504 h 511"/>
                <a:gd name="T4" fmla="*/ 41 w 989"/>
                <a:gd name="T5" fmla="*/ 485 h 511"/>
                <a:gd name="T6" fmla="*/ 70 w 989"/>
                <a:gd name="T7" fmla="*/ 458 h 511"/>
                <a:gd name="T8" fmla="*/ 108 w 989"/>
                <a:gd name="T9" fmla="*/ 424 h 511"/>
                <a:gd name="T10" fmla="*/ 156 w 989"/>
                <a:gd name="T11" fmla="*/ 382 h 511"/>
                <a:gd name="T12" fmla="*/ 211 w 989"/>
                <a:gd name="T13" fmla="*/ 338 h 511"/>
                <a:gd name="T14" fmla="*/ 273 w 989"/>
                <a:gd name="T15" fmla="*/ 291 h 511"/>
                <a:gd name="T16" fmla="*/ 340 w 989"/>
                <a:gd name="T17" fmla="*/ 242 h 511"/>
                <a:gd name="T18" fmla="*/ 413 w 989"/>
                <a:gd name="T19" fmla="*/ 195 h 511"/>
                <a:gd name="T20" fmla="*/ 489 w 989"/>
                <a:gd name="T21" fmla="*/ 149 h 511"/>
                <a:gd name="T22" fmla="*/ 569 w 989"/>
                <a:gd name="T23" fmla="*/ 109 h 511"/>
                <a:gd name="T24" fmla="*/ 651 w 989"/>
                <a:gd name="T25" fmla="*/ 74 h 511"/>
                <a:gd name="T26" fmla="*/ 733 w 989"/>
                <a:gd name="T27" fmla="*/ 47 h 511"/>
                <a:gd name="T28" fmla="*/ 816 w 989"/>
                <a:gd name="T29" fmla="*/ 30 h 511"/>
                <a:gd name="T30" fmla="*/ 899 w 989"/>
                <a:gd name="T31" fmla="*/ 23 h 511"/>
                <a:gd name="T32" fmla="*/ 979 w 989"/>
                <a:gd name="T33" fmla="*/ 30 h 511"/>
                <a:gd name="T34" fmla="*/ 947 w 989"/>
                <a:gd name="T35" fmla="*/ 1 h 511"/>
                <a:gd name="T36" fmla="*/ 864 w 989"/>
                <a:gd name="T37" fmla="*/ 1 h 511"/>
                <a:gd name="T38" fmla="*/ 780 w 989"/>
                <a:gd name="T39" fmla="*/ 13 h 511"/>
                <a:gd name="T40" fmla="*/ 695 w 989"/>
                <a:gd name="T41" fmla="*/ 36 h 511"/>
                <a:gd name="T42" fmla="*/ 612 w 989"/>
                <a:gd name="T43" fmla="*/ 66 h 511"/>
                <a:gd name="T44" fmla="*/ 531 w 989"/>
                <a:gd name="T45" fmla="*/ 103 h 511"/>
                <a:gd name="T46" fmla="*/ 452 w 989"/>
                <a:gd name="T47" fmla="*/ 145 h 511"/>
                <a:gd name="T48" fmla="*/ 376 w 989"/>
                <a:gd name="T49" fmla="*/ 192 h 511"/>
                <a:gd name="T50" fmla="*/ 305 w 989"/>
                <a:gd name="T51" fmla="*/ 239 h 511"/>
                <a:gd name="T52" fmla="*/ 239 w 989"/>
                <a:gd name="T53" fmla="*/ 288 h 511"/>
                <a:gd name="T54" fmla="*/ 179 w 989"/>
                <a:gd name="T55" fmla="*/ 335 h 511"/>
                <a:gd name="T56" fmla="*/ 126 w 989"/>
                <a:gd name="T57" fmla="*/ 379 h 511"/>
                <a:gd name="T58" fmla="*/ 81 w 989"/>
                <a:gd name="T59" fmla="*/ 418 h 511"/>
                <a:gd name="T60" fmla="*/ 45 w 989"/>
                <a:gd name="T61" fmla="*/ 451 h 511"/>
                <a:gd name="T62" fmla="*/ 20 w 989"/>
                <a:gd name="T63" fmla="*/ 477 h 511"/>
                <a:gd name="T64" fmla="*/ 4 w 989"/>
                <a:gd name="T65" fmla="*/ 491 h 511"/>
                <a:gd name="T66" fmla="*/ 15 w 989"/>
                <a:gd name="T67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9" h="511">
                  <a:moveTo>
                    <a:pt x="15" y="511"/>
                  </a:moveTo>
                  <a:lnTo>
                    <a:pt x="15" y="511"/>
                  </a:lnTo>
                  <a:lnTo>
                    <a:pt x="17" y="510"/>
                  </a:lnTo>
                  <a:lnTo>
                    <a:pt x="22" y="504"/>
                  </a:lnTo>
                  <a:lnTo>
                    <a:pt x="30" y="497"/>
                  </a:lnTo>
                  <a:lnTo>
                    <a:pt x="41" y="485"/>
                  </a:lnTo>
                  <a:lnTo>
                    <a:pt x="54" y="474"/>
                  </a:lnTo>
                  <a:lnTo>
                    <a:pt x="70" y="458"/>
                  </a:lnTo>
                  <a:lnTo>
                    <a:pt x="88" y="442"/>
                  </a:lnTo>
                  <a:lnTo>
                    <a:pt x="108" y="424"/>
                  </a:lnTo>
                  <a:lnTo>
                    <a:pt x="131" y="404"/>
                  </a:lnTo>
                  <a:lnTo>
                    <a:pt x="156" y="382"/>
                  </a:lnTo>
                  <a:lnTo>
                    <a:pt x="183" y="361"/>
                  </a:lnTo>
                  <a:lnTo>
                    <a:pt x="211" y="338"/>
                  </a:lnTo>
                  <a:lnTo>
                    <a:pt x="242" y="314"/>
                  </a:lnTo>
                  <a:lnTo>
                    <a:pt x="273" y="291"/>
                  </a:lnTo>
                  <a:lnTo>
                    <a:pt x="306" y="266"/>
                  </a:lnTo>
                  <a:lnTo>
                    <a:pt x="340" y="242"/>
                  </a:lnTo>
                  <a:lnTo>
                    <a:pt x="376" y="218"/>
                  </a:lnTo>
                  <a:lnTo>
                    <a:pt x="413" y="195"/>
                  </a:lnTo>
                  <a:lnTo>
                    <a:pt x="451" y="172"/>
                  </a:lnTo>
                  <a:lnTo>
                    <a:pt x="489" y="149"/>
                  </a:lnTo>
                  <a:lnTo>
                    <a:pt x="529" y="129"/>
                  </a:lnTo>
                  <a:lnTo>
                    <a:pt x="569" y="109"/>
                  </a:lnTo>
                  <a:lnTo>
                    <a:pt x="609" y="90"/>
                  </a:lnTo>
                  <a:lnTo>
                    <a:pt x="651" y="74"/>
                  </a:lnTo>
                  <a:lnTo>
                    <a:pt x="691" y="60"/>
                  </a:lnTo>
                  <a:lnTo>
                    <a:pt x="733" y="47"/>
                  </a:lnTo>
                  <a:lnTo>
                    <a:pt x="774" y="37"/>
                  </a:lnTo>
                  <a:lnTo>
                    <a:pt x="816" y="30"/>
                  </a:lnTo>
                  <a:lnTo>
                    <a:pt x="857" y="26"/>
                  </a:lnTo>
                  <a:lnTo>
                    <a:pt x="899" y="23"/>
                  </a:lnTo>
                  <a:lnTo>
                    <a:pt x="939" y="26"/>
                  </a:lnTo>
                  <a:lnTo>
                    <a:pt x="979" y="30"/>
                  </a:lnTo>
                  <a:lnTo>
                    <a:pt x="989" y="7"/>
                  </a:lnTo>
                  <a:lnTo>
                    <a:pt x="947" y="1"/>
                  </a:lnTo>
                  <a:lnTo>
                    <a:pt x="906" y="0"/>
                  </a:lnTo>
                  <a:lnTo>
                    <a:pt x="864" y="1"/>
                  </a:lnTo>
                  <a:lnTo>
                    <a:pt x="823" y="6"/>
                  </a:lnTo>
                  <a:lnTo>
                    <a:pt x="780" y="13"/>
                  </a:lnTo>
                  <a:lnTo>
                    <a:pt x="738" y="23"/>
                  </a:lnTo>
                  <a:lnTo>
                    <a:pt x="695" y="36"/>
                  </a:lnTo>
                  <a:lnTo>
                    <a:pt x="654" y="50"/>
                  </a:lnTo>
                  <a:lnTo>
                    <a:pt x="612" y="66"/>
                  </a:lnTo>
                  <a:lnTo>
                    <a:pt x="571" y="83"/>
                  </a:lnTo>
                  <a:lnTo>
                    <a:pt x="531" y="103"/>
                  </a:lnTo>
                  <a:lnTo>
                    <a:pt x="491" y="123"/>
                  </a:lnTo>
                  <a:lnTo>
                    <a:pt x="452" y="145"/>
                  </a:lnTo>
                  <a:lnTo>
                    <a:pt x="413" y="168"/>
                  </a:lnTo>
                  <a:lnTo>
                    <a:pt x="376" y="192"/>
                  </a:lnTo>
                  <a:lnTo>
                    <a:pt x="340" y="215"/>
                  </a:lnTo>
                  <a:lnTo>
                    <a:pt x="305" y="239"/>
                  </a:lnTo>
                  <a:lnTo>
                    <a:pt x="272" y="263"/>
                  </a:lnTo>
                  <a:lnTo>
                    <a:pt x="239" y="288"/>
                  </a:lnTo>
                  <a:lnTo>
                    <a:pt x="209" y="312"/>
                  </a:lnTo>
                  <a:lnTo>
                    <a:pt x="179" y="335"/>
                  </a:lnTo>
                  <a:lnTo>
                    <a:pt x="151" y="358"/>
                  </a:lnTo>
                  <a:lnTo>
                    <a:pt x="126" y="379"/>
                  </a:lnTo>
                  <a:lnTo>
                    <a:pt x="103" y="399"/>
                  </a:lnTo>
                  <a:lnTo>
                    <a:pt x="81" y="418"/>
                  </a:lnTo>
                  <a:lnTo>
                    <a:pt x="63" y="435"/>
                  </a:lnTo>
                  <a:lnTo>
                    <a:pt x="45" y="451"/>
                  </a:lnTo>
                  <a:lnTo>
                    <a:pt x="31" y="465"/>
                  </a:lnTo>
                  <a:lnTo>
                    <a:pt x="20" y="477"/>
                  </a:lnTo>
                  <a:lnTo>
                    <a:pt x="10" y="485"/>
                  </a:lnTo>
                  <a:lnTo>
                    <a:pt x="4" y="491"/>
                  </a:lnTo>
                  <a:lnTo>
                    <a:pt x="0" y="495"/>
                  </a:lnTo>
                  <a:lnTo>
                    <a:pt x="15" y="511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318" y="2848"/>
              <a:ext cx="144" cy="124"/>
            </a:xfrm>
            <a:custGeom>
              <a:avLst/>
              <a:gdLst>
                <a:gd name="T0" fmla="*/ 18 w 430"/>
                <a:gd name="T1" fmla="*/ 371 h 371"/>
                <a:gd name="T2" fmla="*/ 18 w 430"/>
                <a:gd name="T3" fmla="*/ 371 h 371"/>
                <a:gd name="T4" fmla="*/ 21 w 430"/>
                <a:gd name="T5" fmla="*/ 368 h 371"/>
                <a:gd name="T6" fmla="*/ 30 w 430"/>
                <a:gd name="T7" fmla="*/ 358 h 371"/>
                <a:gd name="T8" fmla="*/ 42 w 430"/>
                <a:gd name="T9" fmla="*/ 343 h 371"/>
                <a:gd name="T10" fmla="*/ 58 w 430"/>
                <a:gd name="T11" fmla="*/ 326 h 371"/>
                <a:gd name="T12" fmla="*/ 80 w 430"/>
                <a:gd name="T13" fmla="*/ 303 h 371"/>
                <a:gd name="T14" fmla="*/ 104 w 430"/>
                <a:gd name="T15" fmla="*/ 279 h 371"/>
                <a:gd name="T16" fmla="*/ 130 w 430"/>
                <a:gd name="T17" fmla="*/ 252 h 371"/>
                <a:gd name="T18" fmla="*/ 160 w 430"/>
                <a:gd name="T19" fmla="*/ 225 h 371"/>
                <a:gd name="T20" fmla="*/ 191 w 430"/>
                <a:gd name="T21" fmla="*/ 195 h 371"/>
                <a:gd name="T22" fmla="*/ 223 w 430"/>
                <a:gd name="T23" fmla="*/ 166 h 371"/>
                <a:gd name="T24" fmla="*/ 257 w 430"/>
                <a:gd name="T25" fmla="*/ 137 h 371"/>
                <a:gd name="T26" fmla="*/ 292 w 430"/>
                <a:gd name="T27" fmla="*/ 110 h 371"/>
                <a:gd name="T28" fmla="*/ 327 w 430"/>
                <a:gd name="T29" fmla="*/ 84 h 371"/>
                <a:gd name="T30" fmla="*/ 362 w 430"/>
                <a:gd name="T31" fmla="*/ 61 h 371"/>
                <a:gd name="T32" fmla="*/ 395 w 430"/>
                <a:gd name="T33" fmla="*/ 43 h 371"/>
                <a:gd name="T34" fmla="*/ 428 w 430"/>
                <a:gd name="T35" fmla="*/ 27 h 371"/>
                <a:gd name="T36" fmla="*/ 430 w 430"/>
                <a:gd name="T37" fmla="*/ 0 h 371"/>
                <a:gd name="T38" fmla="*/ 396 w 430"/>
                <a:gd name="T39" fmla="*/ 16 h 371"/>
                <a:gd name="T40" fmla="*/ 362 w 430"/>
                <a:gd name="T41" fmla="*/ 36 h 371"/>
                <a:gd name="T42" fmla="*/ 326 w 430"/>
                <a:gd name="T43" fmla="*/ 59 h 371"/>
                <a:gd name="T44" fmla="*/ 290 w 430"/>
                <a:gd name="T45" fmla="*/ 84 h 371"/>
                <a:gd name="T46" fmla="*/ 254 w 430"/>
                <a:gd name="T47" fmla="*/ 112 h 371"/>
                <a:gd name="T48" fmla="*/ 220 w 430"/>
                <a:gd name="T49" fmla="*/ 142 h 371"/>
                <a:gd name="T50" fmla="*/ 186 w 430"/>
                <a:gd name="T51" fmla="*/ 170 h 371"/>
                <a:gd name="T52" fmla="*/ 153 w 430"/>
                <a:gd name="T53" fmla="*/ 200 h 371"/>
                <a:gd name="T54" fmla="*/ 123 w 430"/>
                <a:gd name="T55" fmla="*/ 230 h 371"/>
                <a:gd name="T56" fmla="*/ 94 w 430"/>
                <a:gd name="T57" fmla="*/ 258 h 371"/>
                <a:gd name="T58" fmla="*/ 68 w 430"/>
                <a:gd name="T59" fmla="*/ 283 h 371"/>
                <a:gd name="T60" fmla="*/ 47 w 430"/>
                <a:gd name="T61" fmla="*/ 306 h 371"/>
                <a:gd name="T62" fmla="*/ 28 w 430"/>
                <a:gd name="T63" fmla="*/ 325 h 371"/>
                <a:gd name="T64" fmla="*/ 14 w 430"/>
                <a:gd name="T65" fmla="*/ 341 h 371"/>
                <a:gd name="T66" fmla="*/ 4 w 430"/>
                <a:gd name="T67" fmla="*/ 351 h 371"/>
                <a:gd name="T68" fmla="*/ 0 w 430"/>
                <a:gd name="T69" fmla="*/ 356 h 371"/>
                <a:gd name="T70" fmla="*/ 18 w 430"/>
                <a:gd name="T71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0" h="371">
                  <a:moveTo>
                    <a:pt x="18" y="371"/>
                  </a:moveTo>
                  <a:lnTo>
                    <a:pt x="18" y="371"/>
                  </a:lnTo>
                  <a:lnTo>
                    <a:pt x="21" y="368"/>
                  </a:lnTo>
                  <a:lnTo>
                    <a:pt x="30" y="358"/>
                  </a:lnTo>
                  <a:lnTo>
                    <a:pt x="42" y="343"/>
                  </a:lnTo>
                  <a:lnTo>
                    <a:pt x="58" y="326"/>
                  </a:lnTo>
                  <a:lnTo>
                    <a:pt x="80" y="303"/>
                  </a:lnTo>
                  <a:lnTo>
                    <a:pt x="104" y="279"/>
                  </a:lnTo>
                  <a:lnTo>
                    <a:pt x="130" y="252"/>
                  </a:lnTo>
                  <a:lnTo>
                    <a:pt x="160" y="225"/>
                  </a:lnTo>
                  <a:lnTo>
                    <a:pt x="191" y="195"/>
                  </a:lnTo>
                  <a:lnTo>
                    <a:pt x="223" y="166"/>
                  </a:lnTo>
                  <a:lnTo>
                    <a:pt x="257" y="137"/>
                  </a:lnTo>
                  <a:lnTo>
                    <a:pt x="292" y="110"/>
                  </a:lnTo>
                  <a:lnTo>
                    <a:pt x="327" y="84"/>
                  </a:lnTo>
                  <a:lnTo>
                    <a:pt x="362" y="61"/>
                  </a:lnTo>
                  <a:lnTo>
                    <a:pt x="395" y="43"/>
                  </a:lnTo>
                  <a:lnTo>
                    <a:pt x="428" y="27"/>
                  </a:lnTo>
                  <a:lnTo>
                    <a:pt x="430" y="0"/>
                  </a:lnTo>
                  <a:lnTo>
                    <a:pt x="396" y="16"/>
                  </a:lnTo>
                  <a:lnTo>
                    <a:pt x="362" y="36"/>
                  </a:lnTo>
                  <a:lnTo>
                    <a:pt x="326" y="59"/>
                  </a:lnTo>
                  <a:lnTo>
                    <a:pt x="290" y="84"/>
                  </a:lnTo>
                  <a:lnTo>
                    <a:pt x="254" y="112"/>
                  </a:lnTo>
                  <a:lnTo>
                    <a:pt x="220" y="142"/>
                  </a:lnTo>
                  <a:lnTo>
                    <a:pt x="186" y="170"/>
                  </a:lnTo>
                  <a:lnTo>
                    <a:pt x="153" y="200"/>
                  </a:lnTo>
                  <a:lnTo>
                    <a:pt x="123" y="230"/>
                  </a:lnTo>
                  <a:lnTo>
                    <a:pt x="94" y="258"/>
                  </a:lnTo>
                  <a:lnTo>
                    <a:pt x="68" y="283"/>
                  </a:lnTo>
                  <a:lnTo>
                    <a:pt x="47" y="306"/>
                  </a:lnTo>
                  <a:lnTo>
                    <a:pt x="28" y="325"/>
                  </a:lnTo>
                  <a:lnTo>
                    <a:pt x="14" y="341"/>
                  </a:lnTo>
                  <a:lnTo>
                    <a:pt x="4" y="351"/>
                  </a:lnTo>
                  <a:lnTo>
                    <a:pt x="0" y="356"/>
                  </a:lnTo>
                  <a:lnTo>
                    <a:pt x="18" y="371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367" y="2795"/>
              <a:ext cx="23" cy="122"/>
            </a:xfrm>
            <a:custGeom>
              <a:avLst/>
              <a:gdLst>
                <a:gd name="T0" fmla="*/ 24 w 69"/>
                <a:gd name="T1" fmla="*/ 359 h 366"/>
                <a:gd name="T2" fmla="*/ 24 w 69"/>
                <a:gd name="T3" fmla="*/ 359 h 366"/>
                <a:gd name="T4" fmla="*/ 26 w 69"/>
                <a:gd name="T5" fmla="*/ 345 h 366"/>
                <a:gd name="T6" fmla="*/ 29 w 69"/>
                <a:gd name="T7" fmla="*/ 311 h 366"/>
                <a:gd name="T8" fmla="*/ 33 w 69"/>
                <a:gd name="T9" fmla="*/ 261 h 366"/>
                <a:gd name="T10" fmla="*/ 39 w 69"/>
                <a:gd name="T11" fmla="*/ 200 h 366"/>
                <a:gd name="T12" fmla="*/ 44 w 69"/>
                <a:gd name="T13" fmla="*/ 139 h 366"/>
                <a:gd name="T14" fmla="*/ 52 w 69"/>
                <a:gd name="T15" fmla="*/ 80 h 366"/>
                <a:gd name="T16" fmla="*/ 60 w 69"/>
                <a:gd name="T17" fmla="*/ 31 h 366"/>
                <a:gd name="T18" fmla="*/ 69 w 69"/>
                <a:gd name="T19" fmla="*/ 0 h 366"/>
                <a:gd name="T20" fmla="*/ 43 w 69"/>
                <a:gd name="T21" fmla="*/ 3 h 366"/>
                <a:gd name="T22" fmla="*/ 34 w 69"/>
                <a:gd name="T23" fmla="*/ 36 h 366"/>
                <a:gd name="T24" fmla="*/ 26 w 69"/>
                <a:gd name="T25" fmla="*/ 83 h 366"/>
                <a:gd name="T26" fmla="*/ 19 w 69"/>
                <a:gd name="T27" fmla="*/ 142 h 366"/>
                <a:gd name="T28" fmla="*/ 13 w 69"/>
                <a:gd name="T29" fmla="*/ 203 h 366"/>
                <a:gd name="T30" fmla="*/ 7 w 69"/>
                <a:gd name="T31" fmla="*/ 262 h 366"/>
                <a:gd name="T32" fmla="*/ 4 w 69"/>
                <a:gd name="T33" fmla="*/ 313 h 366"/>
                <a:gd name="T34" fmla="*/ 1 w 69"/>
                <a:gd name="T35" fmla="*/ 351 h 366"/>
                <a:gd name="T36" fmla="*/ 0 w 69"/>
                <a:gd name="T37" fmla="*/ 366 h 366"/>
                <a:gd name="T38" fmla="*/ 24 w 69"/>
                <a:gd name="T39" fmla="*/ 35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9" h="366">
                  <a:moveTo>
                    <a:pt x="24" y="359"/>
                  </a:moveTo>
                  <a:lnTo>
                    <a:pt x="24" y="359"/>
                  </a:lnTo>
                  <a:lnTo>
                    <a:pt x="26" y="345"/>
                  </a:lnTo>
                  <a:lnTo>
                    <a:pt x="29" y="311"/>
                  </a:lnTo>
                  <a:lnTo>
                    <a:pt x="33" y="261"/>
                  </a:lnTo>
                  <a:lnTo>
                    <a:pt x="39" y="200"/>
                  </a:lnTo>
                  <a:lnTo>
                    <a:pt x="44" y="139"/>
                  </a:lnTo>
                  <a:lnTo>
                    <a:pt x="52" y="80"/>
                  </a:lnTo>
                  <a:lnTo>
                    <a:pt x="60" y="31"/>
                  </a:lnTo>
                  <a:lnTo>
                    <a:pt x="69" y="0"/>
                  </a:lnTo>
                  <a:lnTo>
                    <a:pt x="43" y="3"/>
                  </a:lnTo>
                  <a:lnTo>
                    <a:pt x="34" y="36"/>
                  </a:lnTo>
                  <a:lnTo>
                    <a:pt x="26" y="83"/>
                  </a:lnTo>
                  <a:lnTo>
                    <a:pt x="19" y="142"/>
                  </a:lnTo>
                  <a:lnTo>
                    <a:pt x="13" y="203"/>
                  </a:lnTo>
                  <a:lnTo>
                    <a:pt x="7" y="262"/>
                  </a:lnTo>
                  <a:lnTo>
                    <a:pt x="4" y="313"/>
                  </a:lnTo>
                  <a:lnTo>
                    <a:pt x="1" y="351"/>
                  </a:lnTo>
                  <a:lnTo>
                    <a:pt x="0" y="366"/>
                  </a:lnTo>
                  <a:lnTo>
                    <a:pt x="24" y="359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218" y="3051"/>
              <a:ext cx="125" cy="20"/>
            </a:xfrm>
            <a:custGeom>
              <a:avLst/>
              <a:gdLst>
                <a:gd name="T0" fmla="*/ 375 w 375"/>
                <a:gd name="T1" fmla="*/ 48 h 60"/>
                <a:gd name="T2" fmla="*/ 374 w 375"/>
                <a:gd name="T3" fmla="*/ 47 h 60"/>
                <a:gd name="T4" fmla="*/ 371 w 375"/>
                <a:gd name="T5" fmla="*/ 45 h 60"/>
                <a:gd name="T6" fmla="*/ 363 w 375"/>
                <a:gd name="T7" fmla="*/ 43 h 60"/>
                <a:gd name="T8" fmla="*/ 352 w 375"/>
                <a:gd name="T9" fmla="*/ 38 h 60"/>
                <a:gd name="T10" fmla="*/ 340 w 375"/>
                <a:gd name="T11" fmla="*/ 33 h 60"/>
                <a:gd name="T12" fmla="*/ 322 w 375"/>
                <a:gd name="T13" fmla="*/ 27 h 60"/>
                <a:gd name="T14" fmla="*/ 302 w 375"/>
                <a:gd name="T15" fmla="*/ 21 h 60"/>
                <a:gd name="T16" fmla="*/ 281 w 375"/>
                <a:gd name="T17" fmla="*/ 17 h 60"/>
                <a:gd name="T18" fmla="*/ 255 w 375"/>
                <a:gd name="T19" fmla="*/ 11 h 60"/>
                <a:gd name="T20" fmla="*/ 226 w 375"/>
                <a:gd name="T21" fmla="*/ 7 h 60"/>
                <a:gd name="T22" fmla="*/ 195 w 375"/>
                <a:gd name="T23" fmla="*/ 3 h 60"/>
                <a:gd name="T24" fmla="*/ 162 w 375"/>
                <a:gd name="T25" fmla="*/ 1 h 60"/>
                <a:gd name="T26" fmla="*/ 125 w 375"/>
                <a:gd name="T27" fmla="*/ 0 h 60"/>
                <a:gd name="T28" fmla="*/ 86 w 375"/>
                <a:gd name="T29" fmla="*/ 0 h 60"/>
                <a:gd name="T30" fmla="*/ 45 w 375"/>
                <a:gd name="T31" fmla="*/ 3 h 60"/>
                <a:gd name="T32" fmla="*/ 0 w 375"/>
                <a:gd name="T33" fmla="*/ 7 h 60"/>
                <a:gd name="T34" fmla="*/ 3 w 375"/>
                <a:gd name="T35" fmla="*/ 30 h 60"/>
                <a:gd name="T36" fmla="*/ 46 w 375"/>
                <a:gd name="T37" fmla="*/ 25 h 60"/>
                <a:gd name="T38" fmla="*/ 86 w 375"/>
                <a:gd name="T39" fmla="*/ 23 h 60"/>
                <a:gd name="T40" fmla="*/ 123 w 375"/>
                <a:gd name="T41" fmla="*/ 21 h 60"/>
                <a:gd name="T42" fmla="*/ 158 w 375"/>
                <a:gd name="T43" fmla="*/ 23 h 60"/>
                <a:gd name="T44" fmla="*/ 189 w 375"/>
                <a:gd name="T45" fmla="*/ 24 h 60"/>
                <a:gd name="T46" fmla="*/ 219 w 375"/>
                <a:gd name="T47" fmla="*/ 27 h 60"/>
                <a:gd name="T48" fmla="*/ 245 w 375"/>
                <a:gd name="T49" fmla="*/ 30 h 60"/>
                <a:gd name="T50" fmla="*/ 269 w 375"/>
                <a:gd name="T51" fmla="*/ 34 h 60"/>
                <a:gd name="T52" fmla="*/ 291 w 375"/>
                <a:gd name="T53" fmla="*/ 40 h 60"/>
                <a:gd name="T54" fmla="*/ 308 w 375"/>
                <a:gd name="T55" fmla="*/ 44 h 60"/>
                <a:gd name="T56" fmla="*/ 324 w 375"/>
                <a:gd name="T57" fmla="*/ 48 h 60"/>
                <a:gd name="T58" fmla="*/ 337 w 375"/>
                <a:gd name="T59" fmla="*/ 53 h 60"/>
                <a:gd name="T60" fmla="*/ 345 w 375"/>
                <a:gd name="T61" fmla="*/ 56 h 60"/>
                <a:gd name="T62" fmla="*/ 352 w 375"/>
                <a:gd name="T63" fmla="*/ 58 h 60"/>
                <a:gd name="T64" fmla="*/ 355 w 375"/>
                <a:gd name="T65" fmla="*/ 60 h 60"/>
                <a:gd name="T66" fmla="*/ 355 w 375"/>
                <a:gd name="T67" fmla="*/ 60 h 60"/>
                <a:gd name="T68" fmla="*/ 375 w 375"/>
                <a:gd name="T69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5" h="60">
                  <a:moveTo>
                    <a:pt x="375" y="48"/>
                  </a:moveTo>
                  <a:lnTo>
                    <a:pt x="374" y="47"/>
                  </a:lnTo>
                  <a:lnTo>
                    <a:pt x="371" y="45"/>
                  </a:lnTo>
                  <a:lnTo>
                    <a:pt x="363" y="43"/>
                  </a:lnTo>
                  <a:lnTo>
                    <a:pt x="352" y="38"/>
                  </a:lnTo>
                  <a:lnTo>
                    <a:pt x="340" y="33"/>
                  </a:lnTo>
                  <a:lnTo>
                    <a:pt x="322" y="27"/>
                  </a:lnTo>
                  <a:lnTo>
                    <a:pt x="302" y="21"/>
                  </a:lnTo>
                  <a:lnTo>
                    <a:pt x="281" y="17"/>
                  </a:lnTo>
                  <a:lnTo>
                    <a:pt x="255" y="11"/>
                  </a:lnTo>
                  <a:lnTo>
                    <a:pt x="226" y="7"/>
                  </a:lnTo>
                  <a:lnTo>
                    <a:pt x="195" y="3"/>
                  </a:lnTo>
                  <a:lnTo>
                    <a:pt x="162" y="1"/>
                  </a:lnTo>
                  <a:lnTo>
                    <a:pt x="125" y="0"/>
                  </a:lnTo>
                  <a:lnTo>
                    <a:pt x="86" y="0"/>
                  </a:lnTo>
                  <a:lnTo>
                    <a:pt x="45" y="3"/>
                  </a:lnTo>
                  <a:lnTo>
                    <a:pt x="0" y="7"/>
                  </a:lnTo>
                  <a:lnTo>
                    <a:pt x="3" y="30"/>
                  </a:lnTo>
                  <a:lnTo>
                    <a:pt x="46" y="25"/>
                  </a:lnTo>
                  <a:lnTo>
                    <a:pt x="86" y="23"/>
                  </a:lnTo>
                  <a:lnTo>
                    <a:pt x="123" y="21"/>
                  </a:lnTo>
                  <a:lnTo>
                    <a:pt x="158" y="23"/>
                  </a:lnTo>
                  <a:lnTo>
                    <a:pt x="189" y="24"/>
                  </a:lnTo>
                  <a:lnTo>
                    <a:pt x="219" y="27"/>
                  </a:lnTo>
                  <a:lnTo>
                    <a:pt x="245" y="30"/>
                  </a:lnTo>
                  <a:lnTo>
                    <a:pt x="269" y="34"/>
                  </a:lnTo>
                  <a:lnTo>
                    <a:pt x="291" y="40"/>
                  </a:lnTo>
                  <a:lnTo>
                    <a:pt x="308" y="44"/>
                  </a:lnTo>
                  <a:lnTo>
                    <a:pt x="324" y="48"/>
                  </a:lnTo>
                  <a:lnTo>
                    <a:pt x="337" y="53"/>
                  </a:lnTo>
                  <a:lnTo>
                    <a:pt x="345" y="56"/>
                  </a:lnTo>
                  <a:lnTo>
                    <a:pt x="352" y="58"/>
                  </a:lnTo>
                  <a:lnTo>
                    <a:pt x="355" y="60"/>
                  </a:lnTo>
                  <a:lnTo>
                    <a:pt x="355" y="60"/>
                  </a:lnTo>
                  <a:lnTo>
                    <a:pt x="375" y="48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296" y="3031"/>
              <a:ext cx="91" cy="27"/>
            </a:xfrm>
            <a:custGeom>
              <a:avLst/>
              <a:gdLst>
                <a:gd name="T0" fmla="*/ 25 w 274"/>
                <a:gd name="T1" fmla="*/ 81 h 81"/>
                <a:gd name="T2" fmla="*/ 25 w 274"/>
                <a:gd name="T3" fmla="*/ 81 h 81"/>
                <a:gd name="T4" fmla="*/ 26 w 274"/>
                <a:gd name="T5" fmla="*/ 80 h 81"/>
                <a:gd name="T6" fmla="*/ 29 w 274"/>
                <a:gd name="T7" fmla="*/ 77 h 81"/>
                <a:gd name="T8" fmla="*/ 35 w 274"/>
                <a:gd name="T9" fmla="*/ 73 h 81"/>
                <a:gd name="T10" fmla="*/ 42 w 274"/>
                <a:gd name="T11" fmla="*/ 67 h 81"/>
                <a:gd name="T12" fmla="*/ 52 w 274"/>
                <a:gd name="T13" fmla="*/ 61 h 81"/>
                <a:gd name="T14" fmla="*/ 63 w 274"/>
                <a:gd name="T15" fmla="*/ 55 h 81"/>
                <a:gd name="T16" fmla="*/ 76 w 274"/>
                <a:gd name="T17" fmla="*/ 48 h 81"/>
                <a:gd name="T18" fmla="*/ 90 w 274"/>
                <a:gd name="T19" fmla="*/ 41 h 81"/>
                <a:gd name="T20" fmla="*/ 108 w 274"/>
                <a:gd name="T21" fmla="*/ 34 h 81"/>
                <a:gd name="T22" fmla="*/ 125 w 274"/>
                <a:gd name="T23" fmla="*/ 28 h 81"/>
                <a:gd name="T24" fmla="*/ 143 w 274"/>
                <a:gd name="T25" fmla="*/ 24 h 81"/>
                <a:gd name="T26" fmla="*/ 163 w 274"/>
                <a:gd name="T27" fmla="*/ 20 h 81"/>
                <a:gd name="T28" fmla="*/ 185 w 274"/>
                <a:gd name="T29" fmla="*/ 18 h 81"/>
                <a:gd name="T30" fmla="*/ 208 w 274"/>
                <a:gd name="T31" fmla="*/ 17 h 81"/>
                <a:gd name="T32" fmla="*/ 231 w 274"/>
                <a:gd name="T33" fmla="*/ 18 h 81"/>
                <a:gd name="T34" fmla="*/ 255 w 274"/>
                <a:gd name="T35" fmla="*/ 22 h 81"/>
                <a:gd name="T36" fmla="*/ 274 w 274"/>
                <a:gd name="T37" fmla="*/ 5 h 81"/>
                <a:gd name="T38" fmla="*/ 246 w 274"/>
                <a:gd name="T39" fmla="*/ 1 h 81"/>
                <a:gd name="T40" fmla="*/ 221 w 274"/>
                <a:gd name="T41" fmla="*/ 0 h 81"/>
                <a:gd name="T42" fmla="*/ 195 w 274"/>
                <a:gd name="T43" fmla="*/ 0 h 81"/>
                <a:gd name="T44" fmla="*/ 171 w 274"/>
                <a:gd name="T45" fmla="*/ 2 h 81"/>
                <a:gd name="T46" fmla="*/ 148 w 274"/>
                <a:gd name="T47" fmla="*/ 5 h 81"/>
                <a:gd name="T48" fmla="*/ 125 w 274"/>
                <a:gd name="T49" fmla="*/ 11 h 81"/>
                <a:gd name="T50" fmla="*/ 105 w 274"/>
                <a:gd name="T51" fmla="*/ 17 h 81"/>
                <a:gd name="T52" fmla="*/ 85 w 274"/>
                <a:gd name="T53" fmla="*/ 24 h 81"/>
                <a:gd name="T54" fmla="*/ 68 w 274"/>
                <a:gd name="T55" fmla="*/ 31 h 81"/>
                <a:gd name="T56" fmla="*/ 50 w 274"/>
                <a:gd name="T57" fmla="*/ 38 h 81"/>
                <a:gd name="T58" fmla="*/ 36 w 274"/>
                <a:gd name="T59" fmla="*/ 45 h 81"/>
                <a:gd name="T60" fmla="*/ 25 w 274"/>
                <a:gd name="T61" fmla="*/ 53 h 81"/>
                <a:gd name="T62" fmla="*/ 15 w 274"/>
                <a:gd name="T63" fmla="*/ 58 h 81"/>
                <a:gd name="T64" fmla="*/ 7 w 274"/>
                <a:gd name="T65" fmla="*/ 63 h 81"/>
                <a:gd name="T66" fmla="*/ 3 w 274"/>
                <a:gd name="T67" fmla="*/ 67 h 81"/>
                <a:gd name="T68" fmla="*/ 0 w 274"/>
                <a:gd name="T69" fmla="*/ 68 h 81"/>
                <a:gd name="T70" fmla="*/ 25 w 274"/>
                <a:gd name="T7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4" h="81">
                  <a:moveTo>
                    <a:pt x="25" y="81"/>
                  </a:moveTo>
                  <a:lnTo>
                    <a:pt x="25" y="81"/>
                  </a:lnTo>
                  <a:lnTo>
                    <a:pt x="26" y="80"/>
                  </a:lnTo>
                  <a:lnTo>
                    <a:pt x="29" y="77"/>
                  </a:lnTo>
                  <a:lnTo>
                    <a:pt x="35" y="73"/>
                  </a:lnTo>
                  <a:lnTo>
                    <a:pt x="42" y="67"/>
                  </a:lnTo>
                  <a:lnTo>
                    <a:pt x="52" y="61"/>
                  </a:lnTo>
                  <a:lnTo>
                    <a:pt x="63" y="55"/>
                  </a:lnTo>
                  <a:lnTo>
                    <a:pt x="76" y="48"/>
                  </a:lnTo>
                  <a:lnTo>
                    <a:pt x="90" y="41"/>
                  </a:lnTo>
                  <a:lnTo>
                    <a:pt x="108" y="34"/>
                  </a:lnTo>
                  <a:lnTo>
                    <a:pt x="125" y="28"/>
                  </a:lnTo>
                  <a:lnTo>
                    <a:pt x="143" y="24"/>
                  </a:lnTo>
                  <a:lnTo>
                    <a:pt x="163" y="20"/>
                  </a:lnTo>
                  <a:lnTo>
                    <a:pt x="185" y="18"/>
                  </a:lnTo>
                  <a:lnTo>
                    <a:pt x="208" y="17"/>
                  </a:lnTo>
                  <a:lnTo>
                    <a:pt x="231" y="18"/>
                  </a:lnTo>
                  <a:lnTo>
                    <a:pt x="255" y="22"/>
                  </a:lnTo>
                  <a:lnTo>
                    <a:pt x="274" y="5"/>
                  </a:lnTo>
                  <a:lnTo>
                    <a:pt x="246" y="1"/>
                  </a:lnTo>
                  <a:lnTo>
                    <a:pt x="221" y="0"/>
                  </a:lnTo>
                  <a:lnTo>
                    <a:pt x="195" y="0"/>
                  </a:lnTo>
                  <a:lnTo>
                    <a:pt x="171" y="2"/>
                  </a:lnTo>
                  <a:lnTo>
                    <a:pt x="148" y="5"/>
                  </a:lnTo>
                  <a:lnTo>
                    <a:pt x="125" y="11"/>
                  </a:lnTo>
                  <a:lnTo>
                    <a:pt x="105" y="17"/>
                  </a:lnTo>
                  <a:lnTo>
                    <a:pt x="85" y="24"/>
                  </a:lnTo>
                  <a:lnTo>
                    <a:pt x="68" y="31"/>
                  </a:lnTo>
                  <a:lnTo>
                    <a:pt x="50" y="38"/>
                  </a:lnTo>
                  <a:lnTo>
                    <a:pt x="36" y="45"/>
                  </a:lnTo>
                  <a:lnTo>
                    <a:pt x="25" y="53"/>
                  </a:lnTo>
                  <a:lnTo>
                    <a:pt x="15" y="58"/>
                  </a:lnTo>
                  <a:lnTo>
                    <a:pt x="7" y="63"/>
                  </a:lnTo>
                  <a:lnTo>
                    <a:pt x="3" y="67"/>
                  </a:lnTo>
                  <a:lnTo>
                    <a:pt x="0" y="68"/>
                  </a:lnTo>
                  <a:lnTo>
                    <a:pt x="25" y="81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127" y="2957"/>
              <a:ext cx="17" cy="82"/>
            </a:xfrm>
            <a:custGeom>
              <a:avLst/>
              <a:gdLst>
                <a:gd name="T0" fmla="*/ 36 w 53"/>
                <a:gd name="T1" fmla="*/ 0 h 244"/>
                <a:gd name="T2" fmla="*/ 20 w 53"/>
                <a:gd name="T3" fmla="*/ 27 h 244"/>
                <a:gd name="T4" fmla="*/ 22 w 53"/>
                <a:gd name="T5" fmla="*/ 31 h 244"/>
                <a:gd name="T6" fmla="*/ 25 w 53"/>
                <a:gd name="T7" fmla="*/ 44 h 244"/>
                <a:gd name="T8" fmla="*/ 29 w 53"/>
                <a:gd name="T9" fmla="*/ 63 h 244"/>
                <a:gd name="T10" fmla="*/ 32 w 53"/>
                <a:gd name="T11" fmla="*/ 88 h 244"/>
                <a:gd name="T12" fmla="*/ 32 w 53"/>
                <a:gd name="T13" fmla="*/ 120 h 244"/>
                <a:gd name="T14" fmla="*/ 28 w 53"/>
                <a:gd name="T15" fmla="*/ 154 h 244"/>
                <a:gd name="T16" fmla="*/ 18 w 53"/>
                <a:gd name="T17" fmla="*/ 193 h 244"/>
                <a:gd name="T18" fmla="*/ 0 w 53"/>
                <a:gd name="T19" fmla="*/ 234 h 244"/>
                <a:gd name="T20" fmla="*/ 20 w 53"/>
                <a:gd name="T21" fmla="*/ 244 h 244"/>
                <a:gd name="T22" fmla="*/ 39 w 53"/>
                <a:gd name="T23" fmla="*/ 199 h 244"/>
                <a:gd name="T24" fmla="*/ 49 w 53"/>
                <a:gd name="T25" fmla="*/ 157 h 244"/>
                <a:gd name="T26" fmla="*/ 53 w 53"/>
                <a:gd name="T27" fmla="*/ 118 h 244"/>
                <a:gd name="T28" fmla="*/ 53 w 53"/>
                <a:gd name="T29" fmla="*/ 84 h 244"/>
                <a:gd name="T30" fmla="*/ 51 w 53"/>
                <a:gd name="T31" fmla="*/ 56 h 244"/>
                <a:gd name="T32" fmla="*/ 45 w 53"/>
                <a:gd name="T33" fmla="*/ 33 h 244"/>
                <a:gd name="T34" fmla="*/ 40 w 53"/>
                <a:gd name="T35" fmla="*/ 18 h 244"/>
                <a:gd name="T36" fmla="*/ 39 w 53"/>
                <a:gd name="T37" fmla="*/ 13 h 244"/>
                <a:gd name="T38" fmla="*/ 36 w 53"/>
                <a:gd name="T3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244">
                  <a:moveTo>
                    <a:pt x="36" y="0"/>
                  </a:moveTo>
                  <a:lnTo>
                    <a:pt x="20" y="27"/>
                  </a:lnTo>
                  <a:lnTo>
                    <a:pt x="22" y="31"/>
                  </a:lnTo>
                  <a:lnTo>
                    <a:pt x="25" y="44"/>
                  </a:lnTo>
                  <a:lnTo>
                    <a:pt x="29" y="63"/>
                  </a:lnTo>
                  <a:lnTo>
                    <a:pt x="32" y="88"/>
                  </a:lnTo>
                  <a:lnTo>
                    <a:pt x="32" y="120"/>
                  </a:lnTo>
                  <a:lnTo>
                    <a:pt x="28" y="154"/>
                  </a:lnTo>
                  <a:lnTo>
                    <a:pt x="18" y="193"/>
                  </a:lnTo>
                  <a:lnTo>
                    <a:pt x="0" y="234"/>
                  </a:lnTo>
                  <a:lnTo>
                    <a:pt x="20" y="244"/>
                  </a:lnTo>
                  <a:lnTo>
                    <a:pt x="39" y="199"/>
                  </a:lnTo>
                  <a:lnTo>
                    <a:pt x="49" y="157"/>
                  </a:lnTo>
                  <a:lnTo>
                    <a:pt x="53" y="118"/>
                  </a:lnTo>
                  <a:lnTo>
                    <a:pt x="53" y="84"/>
                  </a:lnTo>
                  <a:lnTo>
                    <a:pt x="51" y="56"/>
                  </a:lnTo>
                  <a:lnTo>
                    <a:pt x="45" y="33"/>
                  </a:lnTo>
                  <a:lnTo>
                    <a:pt x="40" y="18"/>
                  </a:lnTo>
                  <a:lnTo>
                    <a:pt x="39" y="1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866" y="2675"/>
              <a:ext cx="297" cy="468"/>
            </a:xfrm>
            <a:custGeom>
              <a:avLst/>
              <a:gdLst>
                <a:gd name="T0" fmla="*/ 57 w 889"/>
                <a:gd name="T1" fmla="*/ 1364 h 1403"/>
                <a:gd name="T2" fmla="*/ 35 w 889"/>
                <a:gd name="T3" fmla="*/ 1285 h 1403"/>
                <a:gd name="T4" fmla="*/ 11 w 889"/>
                <a:gd name="T5" fmla="*/ 1145 h 1403"/>
                <a:gd name="T6" fmla="*/ 0 w 889"/>
                <a:gd name="T7" fmla="*/ 959 h 1403"/>
                <a:gd name="T8" fmla="*/ 21 w 889"/>
                <a:gd name="T9" fmla="*/ 745 h 1403"/>
                <a:gd name="T10" fmla="*/ 91 w 889"/>
                <a:gd name="T11" fmla="*/ 519 h 1403"/>
                <a:gd name="T12" fmla="*/ 227 w 889"/>
                <a:gd name="T13" fmla="*/ 299 h 1403"/>
                <a:gd name="T14" fmla="*/ 449 w 889"/>
                <a:gd name="T15" fmla="*/ 100 h 1403"/>
                <a:gd name="T16" fmla="*/ 604 w 889"/>
                <a:gd name="T17" fmla="*/ 11 h 1403"/>
                <a:gd name="T18" fmla="*/ 641 w 889"/>
                <a:gd name="T19" fmla="*/ 1 h 1403"/>
                <a:gd name="T20" fmla="*/ 700 w 889"/>
                <a:gd name="T21" fmla="*/ 5 h 1403"/>
                <a:gd name="T22" fmla="*/ 760 w 889"/>
                <a:gd name="T23" fmla="*/ 47 h 1403"/>
                <a:gd name="T24" fmla="*/ 790 w 889"/>
                <a:gd name="T25" fmla="*/ 103 h 1403"/>
                <a:gd name="T26" fmla="*/ 806 w 889"/>
                <a:gd name="T27" fmla="*/ 140 h 1403"/>
                <a:gd name="T28" fmla="*/ 826 w 889"/>
                <a:gd name="T29" fmla="*/ 189 h 1403"/>
                <a:gd name="T30" fmla="*/ 846 w 889"/>
                <a:gd name="T31" fmla="*/ 250 h 1403"/>
                <a:gd name="T32" fmla="*/ 864 w 889"/>
                <a:gd name="T33" fmla="*/ 320 h 1403"/>
                <a:gd name="T34" fmla="*/ 880 w 889"/>
                <a:gd name="T35" fmla="*/ 400 h 1403"/>
                <a:gd name="T36" fmla="*/ 887 w 889"/>
                <a:gd name="T37" fmla="*/ 486 h 1403"/>
                <a:gd name="T38" fmla="*/ 887 w 889"/>
                <a:gd name="T39" fmla="*/ 579 h 1403"/>
                <a:gd name="T40" fmla="*/ 874 w 889"/>
                <a:gd name="T41" fmla="*/ 677 h 1403"/>
                <a:gd name="T42" fmla="*/ 849 w 889"/>
                <a:gd name="T43" fmla="*/ 776 h 1403"/>
                <a:gd name="T44" fmla="*/ 804 w 889"/>
                <a:gd name="T45" fmla="*/ 877 h 1403"/>
                <a:gd name="T46" fmla="*/ 741 w 889"/>
                <a:gd name="T47" fmla="*/ 977 h 1403"/>
                <a:gd name="T48" fmla="*/ 657 w 889"/>
                <a:gd name="T49" fmla="*/ 1078 h 1403"/>
                <a:gd name="T50" fmla="*/ 548 w 889"/>
                <a:gd name="T51" fmla="*/ 1173 h 1403"/>
                <a:gd name="T52" fmla="*/ 411 w 889"/>
                <a:gd name="T53" fmla="*/ 1265 h 1403"/>
                <a:gd name="T54" fmla="*/ 245 w 889"/>
                <a:gd name="T55" fmla="*/ 1352 h 1403"/>
                <a:gd name="T56" fmla="*/ 146 w 889"/>
                <a:gd name="T57" fmla="*/ 1394 h 1403"/>
                <a:gd name="T58" fmla="*/ 123 w 889"/>
                <a:gd name="T59" fmla="*/ 1401 h 1403"/>
                <a:gd name="T60" fmla="*/ 90 w 889"/>
                <a:gd name="T61" fmla="*/ 1403 h 1403"/>
                <a:gd name="T62" fmla="*/ 66 w 889"/>
                <a:gd name="T63" fmla="*/ 139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9" h="1403">
                  <a:moveTo>
                    <a:pt x="60" y="1374"/>
                  </a:moveTo>
                  <a:lnTo>
                    <a:pt x="57" y="1364"/>
                  </a:lnTo>
                  <a:lnTo>
                    <a:pt x="47" y="1332"/>
                  </a:lnTo>
                  <a:lnTo>
                    <a:pt x="35" y="1285"/>
                  </a:lnTo>
                  <a:lnTo>
                    <a:pt x="23" y="1222"/>
                  </a:lnTo>
                  <a:lnTo>
                    <a:pt x="11" y="1145"/>
                  </a:lnTo>
                  <a:lnTo>
                    <a:pt x="3" y="1056"/>
                  </a:lnTo>
                  <a:lnTo>
                    <a:pt x="0" y="959"/>
                  </a:lnTo>
                  <a:lnTo>
                    <a:pt x="5" y="854"/>
                  </a:lnTo>
                  <a:lnTo>
                    <a:pt x="21" y="745"/>
                  </a:lnTo>
                  <a:lnTo>
                    <a:pt x="48" y="632"/>
                  </a:lnTo>
                  <a:lnTo>
                    <a:pt x="91" y="519"/>
                  </a:lnTo>
                  <a:lnTo>
                    <a:pt x="150" y="408"/>
                  </a:lnTo>
                  <a:lnTo>
                    <a:pt x="227" y="299"/>
                  </a:lnTo>
                  <a:lnTo>
                    <a:pt x="328" y="196"/>
                  </a:lnTo>
                  <a:lnTo>
                    <a:pt x="449" y="100"/>
                  </a:lnTo>
                  <a:lnTo>
                    <a:pt x="598" y="14"/>
                  </a:lnTo>
                  <a:lnTo>
                    <a:pt x="604" y="11"/>
                  </a:lnTo>
                  <a:lnTo>
                    <a:pt x="620" y="7"/>
                  </a:lnTo>
                  <a:lnTo>
                    <a:pt x="641" y="1"/>
                  </a:lnTo>
                  <a:lnTo>
                    <a:pt x="670" y="0"/>
                  </a:lnTo>
                  <a:lnTo>
                    <a:pt x="700" y="5"/>
                  </a:lnTo>
                  <a:lnTo>
                    <a:pt x="730" y="20"/>
                  </a:lnTo>
                  <a:lnTo>
                    <a:pt x="760" y="47"/>
                  </a:lnTo>
                  <a:lnTo>
                    <a:pt x="784" y="90"/>
                  </a:lnTo>
                  <a:lnTo>
                    <a:pt x="790" y="103"/>
                  </a:lnTo>
                  <a:lnTo>
                    <a:pt x="797" y="120"/>
                  </a:lnTo>
                  <a:lnTo>
                    <a:pt x="806" y="140"/>
                  </a:lnTo>
                  <a:lnTo>
                    <a:pt x="816" y="163"/>
                  </a:lnTo>
                  <a:lnTo>
                    <a:pt x="826" y="189"/>
                  </a:lnTo>
                  <a:lnTo>
                    <a:pt x="836" y="219"/>
                  </a:lnTo>
                  <a:lnTo>
                    <a:pt x="846" y="250"/>
                  </a:lnTo>
                  <a:lnTo>
                    <a:pt x="856" y="285"/>
                  </a:lnTo>
                  <a:lnTo>
                    <a:pt x="864" y="320"/>
                  </a:lnTo>
                  <a:lnTo>
                    <a:pt x="873" y="359"/>
                  </a:lnTo>
                  <a:lnTo>
                    <a:pt x="880" y="400"/>
                  </a:lnTo>
                  <a:lnTo>
                    <a:pt x="884" y="443"/>
                  </a:lnTo>
                  <a:lnTo>
                    <a:pt x="887" y="486"/>
                  </a:lnTo>
                  <a:lnTo>
                    <a:pt x="889" y="532"/>
                  </a:lnTo>
                  <a:lnTo>
                    <a:pt x="887" y="579"/>
                  </a:lnTo>
                  <a:lnTo>
                    <a:pt x="883" y="627"/>
                  </a:lnTo>
                  <a:lnTo>
                    <a:pt x="874" y="677"/>
                  </a:lnTo>
                  <a:lnTo>
                    <a:pt x="863" y="725"/>
                  </a:lnTo>
                  <a:lnTo>
                    <a:pt x="849" y="776"/>
                  </a:lnTo>
                  <a:lnTo>
                    <a:pt x="829" y="826"/>
                  </a:lnTo>
                  <a:lnTo>
                    <a:pt x="804" y="877"/>
                  </a:lnTo>
                  <a:lnTo>
                    <a:pt x="776" y="927"/>
                  </a:lnTo>
                  <a:lnTo>
                    <a:pt x="741" y="977"/>
                  </a:lnTo>
                  <a:lnTo>
                    <a:pt x="703" y="1027"/>
                  </a:lnTo>
                  <a:lnTo>
                    <a:pt x="657" y="1078"/>
                  </a:lnTo>
                  <a:lnTo>
                    <a:pt x="605" y="1126"/>
                  </a:lnTo>
                  <a:lnTo>
                    <a:pt x="548" y="1173"/>
                  </a:lnTo>
                  <a:lnTo>
                    <a:pt x="482" y="1221"/>
                  </a:lnTo>
                  <a:lnTo>
                    <a:pt x="411" y="1265"/>
                  </a:lnTo>
                  <a:lnTo>
                    <a:pt x="332" y="1309"/>
                  </a:lnTo>
                  <a:lnTo>
                    <a:pt x="245" y="1352"/>
                  </a:lnTo>
                  <a:lnTo>
                    <a:pt x="150" y="1393"/>
                  </a:lnTo>
                  <a:lnTo>
                    <a:pt x="146" y="1394"/>
                  </a:lnTo>
                  <a:lnTo>
                    <a:pt x="137" y="1397"/>
                  </a:lnTo>
                  <a:lnTo>
                    <a:pt x="123" y="1401"/>
                  </a:lnTo>
                  <a:lnTo>
                    <a:pt x="107" y="1403"/>
                  </a:lnTo>
                  <a:lnTo>
                    <a:pt x="90" y="1403"/>
                  </a:lnTo>
                  <a:lnTo>
                    <a:pt x="76" y="1400"/>
                  </a:lnTo>
                  <a:lnTo>
                    <a:pt x="66" y="1390"/>
                  </a:lnTo>
                  <a:lnTo>
                    <a:pt x="60" y="13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877" y="2692"/>
              <a:ext cx="271" cy="431"/>
            </a:xfrm>
            <a:custGeom>
              <a:avLst/>
              <a:gdLst>
                <a:gd name="T0" fmla="*/ 50 w 811"/>
                <a:gd name="T1" fmla="*/ 1252 h 1292"/>
                <a:gd name="T2" fmla="*/ 31 w 811"/>
                <a:gd name="T3" fmla="*/ 1182 h 1292"/>
                <a:gd name="T4" fmla="*/ 8 w 811"/>
                <a:gd name="T5" fmla="*/ 1055 h 1292"/>
                <a:gd name="T6" fmla="*/ 0 w 811"/>
                <a:gd name="T7" fmla="*/ 886 h 1292"/>
                <a:gd name="T8" fmla="*/ 20 w 811"/>
                <a:gd name="T9" fmla="*/ 691 h 1292"/>
                <a:gd name="T10" fmla="*/ 86 w 811"/>
                <a:gd name="T11" fmla="*/ 485 h 1292"/>
                <a:gd name="T12" fmla="*/ 212 w 811"/>
                <a:gd name="T13" fmla="*/ 285 h 1292"/>
                <a:gd name="T14" fmla="*/ 416 w 811"/>
                <a:gd name="T15" fmla="*/ 103 h 1292"/>
                <a:gd name="T16" fmla="*/ 558 w 811"/>
                <a:gd name="T17" fmla="*/ 21 h 1292"/>
                <a:gd name="T18" fmla="*/ 592 w 811"/>
                <a:gd name="T19" fmla="*/ 5 h 1292"/>
                <a:gd name="T20" fmla="*/ 645 w 811"/>
                <a:gd name="T21" fmla="*/ 1 h 1292"/>
                <a:gd name="T22" fmla="*/ 698 w 811"/>
                <a:gd name="T23" fmla="*/ 33 h 1292"/>
                <a:gd name="T24" fmla="*/ 723 w 811"/>
                <a:gd name="T25" fmla="*/ 81 h 1292"/>
                <a:gd name="T26" fmla="*/ 737 w 811"/>
                <a:gd name="T27" fmla="*/ 116 h 1292"/>
                <a:gd name="T28" fmla="*/ 754 w 811"/>
                <a:gd name="T29" fmla="*/ 162 h 1292"/>
                <a:gd name="T30" fmla="*/ 773 w 811"/>
                <a:gd name="T31" fmla="*/ 219 h 1292"/>
                <a:gd name="T32" fmla="*/ 790 w 811"/>
                <a:gd name="T33" fmla="*/ 285 h 1292"/>
                <a:gd name="T34" fmla="*/ 803 w 811"/>
                <a:gd name="T35" fmla="*/ 359 h 1292"/>
                <a:gd name="T36" fmla="*/ 811 w 811"/>
                <a:gd name="T37" fmla="*/ 439 h 1292"/>
                <a:gd name="T38" fmla="*/ 810 w 811"/>
                <a:gd name="T39" fmla="*/ 525 h 1292"/>
                <a:gd name="T40" fmla="*/ 799 w 811"/>
                <a:gd name="T41" fmla="*/ 615 h 1292"/>
                <a:gd name="T42" fmla="*/ 774 w 811"/>
                <a:gd name="T43" fmla="*/ 708 h 1292"/>
                <a:gd name="T44" fmla="*/ 736 w 811"/>
                <a:gd name="T45" fmla="*/ 801 h 1292"/>
                <a:gd name="T46" fmla="*/ 678 w 811"/>
                <a:gd name="T47" fmla="*/ 896 h 1292"/>
                <a:gd name="T48" fmla="*/ 599 w 811"/>
                <a:gd name="T49" fmla="*/ 987 h 1292"/>
                <a:gd name="T50" fmla="*/ 499 w 811"/>
                <a:gd name="T51" fmla="*/ 1078 h 1292"/>
                <a:gd name="T52" fmla="*/ 375 w 811"/>
                <a:gd name="T53" fmla="*/ 1162 h 1292"/>
                <a:gd name="T54" fmla="*/ 223 w 811"/>
                <a:gd name="T55" fmla="*/ 1242 h 1292"/>
                <a:gd name="T56" fmla="*/ 133 w 811"/>
                <a:gd name="T57" fmla="*/ 1281 h 1292"/>
                <a:gd name="T58" fmla="*/ 110 w 811"/>
                <a:gd name="T59" fmla="*/ 1290 h 1292"/>
                <a:gd name="T60" fmla="*/ 81 w 811"/>
                <a:gd name="T61" fmla="*/ 1292 h 1292"/>
                <a:gd name="T62" fmla="*/ 57 w 811"/>
                <a:gd name="T63" fmla="*/ 128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1" h="1292">
                  <a:moveTo>
                    <a:pt x="53" y="1262"/>
                  </a:moveTo>
                  <a:lnTo>
                    <a:pt x="50" y="1252"/>
                  </a:lnTo>
                  <a:lnTo>
                    <a:pt x="41" y="1225"/>
                  </a:lnTo>
                  <a:lnTo>
                    <a:pt x="31" y="1182"/>
                  </a:lnTo>
                  <a:lnTo>
                    <a:pt x="20" y="1125"/>
                  </a:lnTo>
                  <a:lnTo>
                    <a:pt x="8" y="1055"/>
                  </a:lnTo>
                  <a:lnTo>
                    <a:pt x="1" y="975"/>
                  </a:lnTo>
                  <a:lnTo>
                    <a:pt x="0" y="886"/>
                  </a:lnTo>
                  <a:lnTo>
                    <a:pt x="5" y="791"/>
                  </a:lnTo>
                  <a:lnTo>
                    <a:pt x="20" y="691"/>
                  </a:lnTo>
                  <a:lnTo>
                    <a:pt x="45" y="590"/>
                  </a:lnTo>
                  <a:lnTo>
                    <a:pt x="86" y="485"/>
                  </a:lnTo>
                  <a:lnTo>
                    <a:pt x="140" y="383"/>
                  </a:lnTo>
                  <a:lnTo>
                    <a:pt x="212" y="285"/>
                  </a:lnTo>
                  <a:lnTo>
                    <a:pt x="303" y="190"/>
                  </a:lnTo>
                  <a:lnTo>
                    <a:pt x="416" y="103"/>
                  </a:lnTo>
                  <a:lnTo>
                    <a:pt x="552" y="24"/>
                  </a:lnTo>
                  <a:lnTo>
                    <a:pt x="558" y="21"/>
                  </a:lnTo>
                  <a:lnTo>
                    <a:pt x="572" y="14"/>
                  </a:lnTo>
                  <a:lnTo>
                    <a:pt x="592" y="5"/>
                  </a:lnTo>
                  <a:lnTo>
                    <a:pt x="618" y="0"/>
                  </a:lnTo>
                  <a:lnTo>
                    <a:pt x="645" y="1"/>
                  </a:lnTo>
                  <a:lnTo>
                    <a:pt x="673" y="10"/>
                  </a:lnTo>
                  <a:lnTo>
                    <a:pt x="698" y="33"/>
                  </a:lnTo>
                  <a:lnTo>
                    <a:pt x="718" y="70"/>
                  </a:lnTo>
                  <a:lnTo>
                    <a:pt x="723" y="81"/>
                  </a:lnTo>
                  <a:lnTo>
                    <a:pt x="730" y="97"/>
                  </a:lnTo>
                  <a:lnTo>
                    <a:pt x="737" y="116"/>
                  </a:lnTo>
                  <a:lnTo>
                    <a:pt x="746" y="137"/>
                  </a:lnTo>
                  <a:lnTo>
                    <a:pt x="754" y="162"/>
                  </a:lnTo>
                  <a:lnTo>
                    <a:pt x="763" y="189"/>
                  </a:lnTo>
                  <a:lnTo>
                    <a:pt x="773" y="219"/>
                  </a:lnTo>
                  <a:lnTo>
                    <a:pt x="781" y="250"/>
                  </a:lnTo>
                  <a:lnTo>
                    <a:pt x="790" y="285"/>
                  </a:lnTo>
                  <a:lnTo>
                    <a:pt x="797" y="320"/>
                  </a:lnTo>
                  <a:lnTo>
                    <a:pt x="803" y="359"/>
                  </a:lnTo>
                  <a:lnTo>
                    <a:pt x="807" y="398"/>
                  </a:lnTo>
                  <a:lnTo>
                    <a:pt x="811" y="439"/>
                  </a:lnTo>
                  <a:lnTo>
                    <a:pt x="811" y="482"/>
                  </a:lnTo>
                  <a:lnTo>
                    <a:pt x="810" y="525"/>
                  </a:lnTo>
                  <a:lnTo>
                    <a:pt x="806" y="570"/>
                  </a:lnTo>
                  <a:lnTo>
                    <a:pt x="799" y="615"/>
                  </a:lnTo>
                  <a:lnTo>
                    <a:pt x="788" y="661"/>
                  </a:lnTo>
                  <a:lnTo>
                    <a:pt x="774" y="708"/>
                  </a:lnTo>
                  <a:lnTo>
                    <a:pt x="757" y="754"/>
                  </a:lnTo>
                  <a:lnTo>
                    <a:pt x="736" y="801"/>
                  </a:lnTo>
                  <a:lnTo>
                    <a:pt x="708" y="849"/>
                  </a:lnTo>
                  <a:lnTo>
                    <a:pt x="678" y="896"/>
                  </a:lnTo>
                  <a:lnTo>
                    <a:pt x="641" y="942"/>
                  </a:lnTo>
                  <a:lnTo>
                    <a:pt x="599" y="987"/>
                  </a:lnTo>
                  <a:lnTo>
                    <a:pt x="552" y="1033"/>
                  </a:lnTo>
                  <a:lnTo>
                    <a:pt x="499" y="1078"/>
                  </a:lnTo>
                  <a:lnTo>
                    <a:pt x="441" y="1121"/>
                  </a:lnTo>
                  <a:lnTo>
                    <a:pt x="375" y="1162"/>
                  </a:lnTo>
                  <a:lnTo>
                    <a:pt x="302" y="1204"/>
                  </a:lnTo>
                  <a:lnTo>
                    <a:pt x="223" y="1242"/>
                  </a:lnTo>
                  <a:lnTo>
                    <a:pt x="136" y="1280"/>
                  </a:lnTo>
                  <a:lnTo>
                    <a:pt x="133" y="1281"/>
                  </a:lnTo>
                  <a:lnTo>
                    <a:pt x="123" y="1285"/>
                  </a:lnTo>
                  <a:lnTo>
                    <a:pt x="110" y="1290"/>
                  </a:lnTo>
                  <a:lnTo>
                    <a:pt x="96" y="1292"/>
                  </a:lnTo>
                  <a:lnTo>
                    <a:pt x="81" y="1292"/>
                  </a:lnTo>
                  <a:lnTo>
                    <a:pt x="67" y="1290"/>
                  </a:lnTo>
                  <a:lnTo>
                    <a:pt x="57" y="1280"/>
                  </a:lnTo>
                  <a:lnTo>
                    <a:pt x="53" y="1262"/>
                  </a:lnTo>
                  <a:close/>
                </a:path>
              </a:pathLst>
            </a:custGeom>
            <a:solidFill>
              <a:srgbClr val="E8FC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31"/>
            <p:cNvSpPr>
              <a:spLocks/>
            </p:cNvSpPr>
            <p:nvPr/>
          </p:nvSpPr>
          <p:spPr bwMode="auto">
            <a:xfrm>
              <a:off x="2900" y="2752"/>
              <a:ext cx="201" cy="371"/>
            </a:xfrm>
            <a:custGeom>
              <a:avLst/>
              <a:gdLst>
                <a:gd name="T0" fmla="*/ 6 w 603"/>
                <a:gd name="T1" fmla="*/ 1114 h 1114"/>
                <a:gd name="T2" fmla="*/ 15 w 603"/>
                <a:gd name="T3" fmla="*/ 1111 h 1114"/>
                <a:gd name="T4" fmla="*/ 40 w 603"/>
                <a:gd name="T5" fmla="*/ 1101 h 1114"/>
                <a:gd name="T6" fmla="*/ 81 w 603"/>
                <a:gd name="T7" fmla="*/ 1084 h 1114"/>
                <a:gd name="T8" fmla="*/ 131 w 603"/>
                <a:gd name="T9" fmla="*/ 1058 h 1114"/>
                <a:gd name="T10" fmla="*/ 188 w 603"/>
                <a:gd name="T11" fmla="*/ 1025 h 1114"/>
                <a:gd name="T12" fmla="*/ 251 w 603"/>
                <a:gd name="T13" fmla="*/ 984 h 1114"/>
                <a:gd name="T14" fmla="*/ 317 w 603"/>
                <a:gd name="T15" fmla="*/ 933 h 1114"/>
                <a:gd name="T16" fmla="*/ 381 w 603"/>
                <a:gd name="T17" fmla="*/ 873 h 1114"/>
                <a:gd name="T18" fmla="*/ 443 w 603"/>
                <a:gd name="T19" fmla="*/ 803 h 1114"/>
                <a:gd name="T20" fmla="*/ 499 w 603"/>
                <a:gd name="T21" fmla="*/ 723 h 1114"/>
                <a:gd name="T22" fmla="*/ 546 w 603"/>
                <a:gd name="T23" fmla="*/ 633 h 1114"/>
                <a:gd name="T24" fmla="*/ 580 w 603"/>
                <a:gd name="T25" fmla="*/ 530 h 1114"/>
                <a:gd name="T26" fmla="*/ 600 w 603"/>
                <a:gd name="T27" fmla="*/ 417 h 1114"/>
                <a:gd name="T28" fmla="*/ 603 w 603"/>
                <a:gd name="T29" fmla="*/ 291 h 1114"/>
                <a:gd name="T30" fmla="*/ 584 w 603"/>
                <a:gd name="T31" fmla="*/ 152 h 1114"/>
                <a:gd name="T32" fmla="*/ 544 w 603"/>
                <a:gd name="T33" fmla="*/ 0 h 1114"/>
                <a:gd name="T34" fmla="*/ 537 w 603"/>
                <a:gd name="T35" fmla="*/ 2 h 1114"/>
                <a:gd name="T36" fmla="*/ 519 w 603"/>
                <a:gd name="T37" fmla="*/ 6 h 1114"/>
                <a:gd name="T38" fmla="*/ 489 w 603"/>
                <a:gd name="T39" fmla="*/ 16 h 1114"/>
                <a:gd name="T40" fmla="*/ 450 w 603"/>
                <a:gd name="T41" fmla="*/ 32 h 1114"/>
                <a:gd name="T42" fmla="*/ 404 w 603"/>
                <a:gd name="T43" fmla="*/ 53 h 1114"/>
                <a:gd name="T44" fmla="*/ 354 w 603"/>
                <a:gd name="T45" fmla="*/ 85 h 1114"/>
                <a:gd name="T46" fmla="*/ 301 w 603"/>
                <a:gd name="T47" fmla="*/ 125 h 1114"/>
                <a:gd name="T48" fmla="*/ 248 w 603"/>
                <a:gd name="T49" fmla="*/ 175 h 1114"/>
                <a:gd name="T50" fmla="*/ 194 w 603"/>
                <a:gd name="T51" fmla="*/ 238 h 1114"/>
                <a:gd name="T52" fmla="*/ 144 w 603"/>
                <a:gd name="T53" fmla="*/ 314 h 1114"/>
                <a:gd name="T54" fmla="*/ 98 w 603"/>
                <a:gd name="T55" fmla="*/ 405 h 1114"/>
                <a:gd name="T56" fmla="*/ 59 w 603"/>
                <a:gd name="T57" fmla="*/ 510 h 1114"/>
                <a:gd name="T58" fmla="*/ 28 w 603"/>
                <a:gd name="T59" fmla="*/ 633 h 1114"/>
                <a:gd name="T60" fmla="*/ 7 w 603"/>
                <a:gd name="T61" fmla="*/ 773 h 1114"/>
                <a:gd name="T62" fmla="*/ 0 w 603"/>
                <a:gd name="T63" fmla="*/ 933 h 1114"/>
                <a:gd name="T64" fmla="*/ 6 w 603"/>
                <a:gd name="T65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3" h="1114">
                  <a:moveTo>
                    <a:pt x="6" y="1114"/>
                  </a:moveTo>
                  <a:lnTo>
                    <a:pt x="15" y="1111"/>
                  </a:lnTo>
                  <a:lnTo>
                    <a:pt x="40" y="1101"/>
                  </a:lnTo>
                  <a:lnTo>
                    <a:pt x="81" y="1084"/>
                  </a:lnTo>
                  <a:lnTo>
                    <a:pt x="131" y="1058"/>
                  </a:lnTo>
                  <a:lnTo>
                    <a:pt x="188" y="1025"/>
                  </a:lnTo>
                  <a:lnTo>
                    <a:pt x="251" y="984"/>
                  </a:lnTo>
                  <a:lnTo>
                    <a:pt x="317" y="933"/>
                  </a:lnTo>
                  <a:lnTo>
                    <a:pt x="381" y="873"/>
                  </a:lnTo>
                  <a:lnTo>
                    <a:pt x="443" y="803"/>
                  </a:lnTo>
                  <a:lnTo>
                    <a:pt x="499" y="723"/>
                  </a:lnTo>
                  <a:lnTo>
                    <a:pt x="546" y="633"/>
                  </a:lnTo>
                  <a:lnTo>
                    <a:pt x="580" y="530"/>
                  </a:lnTo>
                  <a:lnTo>
                    <a:pt x="600" y="417"/>
                  </a:lnTo>
                  <a:lnTo>
                    <a:pt x="603" y="291"/>
                  </a:lnTo>
                  <a:lnTo>
                    <a:pt x="584" y="152"/>
                  </a:lnTo>
                  <a:lnTo>
                    <a:pt x="544" y="0"/>
                  </a:lnTo>
                  <a:lnTo>
                    <a:pt x="537" y="2"/>
                  </a:lnTo>
                  <a:lnTo>
                    <a:pt x="519" y="6"/>
                  </a:lnTo>
                  <a:lnTo>
                    <a:pt x="489" y="16"/>
                  </a:lnTo>
                  <a:lnTo>
                    <a:pt x="450" y="32"/>
                  </a:lnTo>
                  <a:lnTo>
                    <a:pt x="404" y="53"/>
                  </a:lnTo>
                  <a:lnTo>
                    <a:pt x="354" y="85"/>
                  </a:lnTo>
                  <a:lnTo>
                    <a:pt x="301" y="125"/>
                  </a:lnTo>
                  <a:lnTo>
                    <a:pt x="248" y="175"/>
                  </a:lnTo>
                  <a:lnTo>
                    <a:pt x="194" y="238"/>
                  </a:lnTo>
                  <a:lnTo>
                    <a:pt x="144" y="314"/>
                  </a:lnTo>
                  <a:lnTo>
                    <a:pt x="98" y="405"/>
                  </a:lnTo>
                  <a:lnTo>
                    <a:pt x="59" y="510"/>
                  </a:lnTo>
                  <a:lnTo>
                    <a:pt x="28" y="633"/>
                  </a:lnTo>
                  <a:lnTo>
                    <a:pt x="7" y="773"/>
                  </a:lnTo>
                  <a:lnTo>
                    <a:pt x="0" y="933"/>
                  </a:lnTo>
                  <a:lnTo>
                    <a:pt x="6" y="1114"/>
                  </a:lnTo>
                  <a:close/>
                </a:path>
              </a:pathLst>
            </a:custGeom>
            <a:solidFill>
              <a:srgbClr val="E2E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32"/>
            <p:cNvSpPr>
              <a:spLocks/>
            </p:cNvSpPr>
            <p:nvPr/>
          </p:nvSpPr>
          <p:spPr bwMode="auto">
            <a:xfrm>
              <a:off x="2897" y="2918"/>
              <a:ext cx="131" cy="205"/>
            </a:xfrm>
            <a:custGeom>
              <a:avLst/>
              <a:gdLst>
                <a:gd name="T0" fmla="*/ 356 w 391"/>
                <a:gd name="T1" fmla="*/ 0 h 616"/>
                <a:gd name="T2" fmla="*/ 358 w 391"/>
                <a:gd name="T3" fmla="*/ 5 h 616"/>
                <a:gd name="T4" fmla="*/ 363 w 391"/>
                <a:gd name="T5" fmla="*/ 19 h 616"/>
                <a:gd name="T6" fmla="*/ 371 w 391"/>
                <a:gd name="T7" fmla="*/ 40 h 616"/>
                <a:gd name="T8" fmla="*/ 378 w 391"/>
                <a:gd name="T9" fmla="*/ 70 h 616"/>
                <a:gd name="T10" fmla="*/ 385 w 391"/>
                <a:gd name="T11" fmla="*/ 105 h 616"/>
                <a:gd name="T12" fmla="*/ 389 w 391"/>
                <a:gd name="T13" fmla="*/ 145 h 616"/>
                <a:gd name="T14" fmla="*/ 391 w 391"/>
                <a:gd name="T15" fmla="*/ 189 h 616"/>
                <a:gd name="T16" fmla="*/ 386 w 391"/>
                <a:gd name="T17" fmla="*/ 236 h 616"/>
                <a:gd name="T18" fmla="*/ 376 w 391"/>
                <a:gd name="T19" fmla="*/ 287 h 616"/>
                <a:gd name="T20" fmla="*/ 358 w 391"/>
                <a:gd name="T21" fmla="*/ 338 h 616"/>
                <a:gd name="T22" fmla="*/ 330 w 391"/>
                <a:gd name="T23" fmla="*/ 390 h 616"/>
                <a:gd name="T24" fmla="*/ 293 w 391"/>
                <a:gd name="T25" fmla="*/ 440 h 616"/>
                <a:gd name="T26" fmla="*/ 245 w 391"/>
                <a:gd name="T27" fmla="*/ 488 h 616"/>
                <a:gd name="T28" fmla="*/ 183 w 391"/>
                <a:gd name="T29" fmla="*/ 536 h 616"/>
                <a:gd name="T30" fmla="*/ 106 w 391"/>
                <a:gd name="T31" fmla="*/ 577 h 616"/>
                <a:gd name="T32" fmla="*/ 14 w 391"/>
                <a:gd name="T33" fmla="*/ 616 h 616"/>
                <a:gd name="T34" fmla="*/ 13 w 391"/>
                <a:gd name="T35" fmla="*/ 610 h 616"/>
                <a:gd name="T36" fmla="*/ 10 w 391"/>
                <a:gd name="T37" fmla="*/ 594 h 616"/>
                <a:gd name="T38" fmla="*/ 5 w 391"/>
                <a:gd name="T39" fmla="*/ 569 h 616"/>
                <a:gd name="T40" fmla="*/ 3 w 391"/>
                <a:gd name="T41" fmla="*/ 536 h 616"/>
                <a:gd name="T42" fmla="*/ 0 w 391"/>
                <a:gd name="T43" fmla="*/ 496 h 616"/>
                <a:gd name="T44" fmla="*/ 0 w 391"/>
                <a:gd name="T45" fmla="*/ 451 h 616"/>
                <a:gd name="T46" fmla="*/ 3 w 391"/>
                <a:gd name="T47" fmla="*/ 403 h 616"/>
                <a:gd name="T48" fmla="*/ 11 w 391"/>
                <a:gd name="T49" fmla="*/ 351 h 616"/>
                <a:gd name="T50" fmla="*/ 24 w 391"/>
                <a:gd name="T51" fmla="*/ 298 h 616"/>
                <a:gd name="T52" fmla="*/ 44 w 391"/>
                <a:gd name="T53" fmla="*/ 245 h 616"/>
                <a:gd name="T54" fmla="*/ 71 w 391"/>
                <a:gd name="T55" fmla="*/ 194 h 616"/>
                <a:gd name="T56" fmla="*/ 107 w 391"/>
                <a:gd name="T57" fmla="*/ 145 h 616"/>
                <a:gd name="T58" fmla="*/ 152 w 391"/>
                <a:gd name="T59" fmla="*/ 99 h 616"/>
                <a:gd name="T60" fmla="*/ 207 w 391"/>
                <a:gd name="T61" fmla="*/ 59 h 616"/>
                <a:gd name="T62" fmla="*/ 276 w 391"/>
                <a:gd name="T63" fmla="*/ 26 h 616"/>
                <a:gd name="T64" fmla="*/ 356 w 391"/>
                <a:gd name="T65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1" h="616">
                  <a:moveTo>
                    <a:pt x="356" y="0"/>
                  </a:moveTo>
                  <a:lnTo>
                    <a:pt x="358" y="5"/>
                  </a:lnTo>
                  <a:lnTo>
                    <a:pt x="363" y="19"/>
                  </a:lnTo>
                  <a:lnTo>
                    <a:pt x="371" y="40"/>
                  </a:lnTo>
                  <a:lnTo>
                    <a:pt x="378" y="70"/>
                  </a:lnTo>
                  <a:lnTo>
                    <a:pt x="385" y="105"/>
                  </a:lnTo>
                  <a:lnTo>
                    <a:pt x="389" y="145"/>
                  </a:lnTo>
                  <a:lnTo>
                    <a:pt x="391" y="189"/>
                  </a:lnTo>
                  <a:lnTo>
                    <a:pt x="386" y="236"/>
                  </a:lnTo>
                  <a:lnTo>
                    <a:pt x="376" y="287"/>
                  </a:lnTo>
                  <a:lnTo>
                    <a:pt x="358" y="338"/>
                  </a:lnTo>
                  <a:lnTo>
                    <a:pt x="330" y="390"/>
                  </a:lnTo>
                  <a:lnTo>
                    <a:pt x="293" y="440"/>
                  </a:lnTo>
                  <a:lnTo>
                    <a:pt x="245" y="488"/>
                  </a:lnTo>
                  <a:lnTo>
                    <a:pt x="183" y="536"/>
                  </a:lnTo>
                  <a:lnTo>
                    <a:pt x="106" y="577"/>
                  </a:lnTo>
                  <a:lnTo>
                    <a:pt x="14" y="616"/>
                  </a:lnTo>
                  <a:lnTo>
                    <a:pt x="13" y="610"/>
                  </a:lnTo>
                  <a:lnTo>
                    <a:pt x="10" y="594"/>
                  </a:lnTo>
                  <a:lnTo>
                    <a:pt x="5" y="569"/>
                  </a:lnTo>
                  <a:lnTo>
                    <a:pt x="3" y="536"/>
                  </a:lnTo>
                  <a:lnTo>
                    <a:pt x="0" y="496"/>
                  </a:lnTo>
                  <a:lnTo>
                    <a:pt x="0" y="451"/>
                  </a:lnTo>
                  <a:lnTo>
                    <a:pt x="3" y="403"/>
                  </a:lnTo>
                  <a:lnTo>
                    <a:pt x="11" y="351"/>
                  </a:lnTo>
                  <a:lnTo>
                    <a:pt x="24" y="298"/>
                  </a:lnTo>
                  <a:lnTo>
                    <a:pt x="44" y="245"/>
                  </a:lnTo>
                  <a:lnTo>
                    <a:pt x="71" y="194"/>
                  </a:lnTo>
                  <a:lnTo>
                    <a:pt x="107" y="145"/>
                  </a:lnTo>
                  <a:lnTo>
                    <a:pt x="152" y="99"/>
                  </a:lnTo>
                  <a:lnTo>
                    <a:pt x="207" y="59"/>
                  </a:lnTo>
                  <a:lnTo>
                    <a:pt x="276" y="26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33"/>
            <p:cNvSpPr>
              <a:spLocks/>
            </p:cNvSpPr>
            <p:nvPr/>
          </p:nvSpPr>
          <p:spPr bwMode="auto">
            <a:xfrm>
              <a:off x="2899" y="2796"/>
              <a:ext cx="62" cy="330"/>
            </a:xfrm>
            <a:custGeom>
              <a:avLst/>
              <a:gdLst>
                <a:gd name="T0" fmla="*/ 106 w 185"/>
                <a:gd name="T1" fmla="*/ 26 h 988"/>
                <a:gd name="T2" fmla="*/ 106 w 185"/>
                <a:gd name="T3" fmla="*/ 26 h 988"/>
                <a:gd name="T4" fmla="*/ 109 w 185"/>
                <a:gd name="T5" fmla="*/ 33 h 988"/>
                <a:gd name="T6" fmla="*/ 115 w 185"/>
                <a:gd name="T7" fmla="*/ 49 h 988"/>
                <a:gd name="T8" fmla="*/ 122 w 185"/>
                <a:gd name="T9" fmla="*/ 76 h 988"/>
                <a:gd name="T10" fmla="*/ 132 w 185"/>
                <a:gd name="T11" fmla="*/ 112 h 988"/>
                <a:gd name="T12" fmla="*/ 141 w 185"/>
                <a:gd name="T13" fmla="*/ 156 h 988"/>
                <a:gd name="T14" fmla="*/ 151 w 185"/>
                <a:gd name="T15" fmla="*/ 208 h 988"/>
                <a:gd name="T16" fmla="*/ 158 w 185"/>
                <a:gd name="T17" fmla="*/ 267 h 988"/>
                <a:gd name="T18" fmla="*/ 164 w 185"/>
                <a:gd name="T19" fmla="*/ 331 h 988"/>
                <a:gd name="T20" fmla="*/ 165 w 185"/>
                <a:gd name="T21" fmla="*/ 400 h 988"/>
                <a:gd name="T22" fmla="*/ 162 w 185"/>
                <a:gd name="T23" fmla="*/ 474 h 988"/>
                <a:gd name="T24" fmla="*/ 154 w 185"/>
                <a:gd name="T25" fmla="*/ 553 h 988"/>
                <a:gd name="T26" fmla="*/ 139 w 185"/>
                <a:gd name="T27" fmla="*/ 634 h 988"/>
                <a:gd name="T28" fmla="*/ 118 w 185"/>
                <a:gd name="T29" fmla="*/ 717 h 988"/>
                <a:gd name="T30" fmla="*/ 88 w 185"/>
                <a:gd name="T31" fmla="*/ 803 h 988"/>
                <a:gd name="T32" fmla="*/ 49 w 185"/>
                <a:gd name="T33" fmla="*/ 889 h 988"/>
                <a:gd name="T34" fmla="*/ 0 w 185"/>
                <a:gd name="T35" fmla="*/ 975 h 988"/>
                <a:gd name="T36" fmla="*/ 19 w 185"/>
                <a:gd name="T37" fmla="*/ 988 h 988"/>
                <a:gd name="T38" fmla="*/ 69 w 185"/>
                <a:gd name="T39" fmla="*/ 899 h 988"/>
                <a:gd name="T40" fmla="*/ 108 w 185"/>
                <a:gd name="T41" fmla="*/ 810 h 988"/>
                <a:gd name="T42" fmla="*/ 138 w 185"/>
                <a:gd name="T43" fmla="*/ 723 h 988"/>
                <a:gd name="T44" fmla="*/ 159 w 185"/>
                <a:gd name="T45" fmla="*/ 636 h 988"/>
                <a:gd name="T46" fmla="*/ 174 w 185"/>
                <a:gd name="T47" fmla="*/ 551 h 988"/>
                <a:gd name="T48" fmla="*/ 182 w 185"/>
                <a:gd name="T49" fmla="*/ 470 h 988"/>
                <a:gd name="T50" fmla="*/ 185 w 185"/>
                <a:gd name="T51" fmla="*/ 392 h 988"/>
                <a:gd name="T52" fmla="*/ 182 w 185"/>
                <a:gd name="T53" fmla="*/ 319 h 988"/>
                <a:gd name="T54" fmla="*/ 177 w 185"/>
                <a:gd name="T55" fmla="*/ 252 h 988"/>
                <a:gd name="T56" fmla="*/ 169 w 185"/>
                <a:gd name="T57" fmla="*/ 191 h 988"/>
                <a:gd name="T58" fmla="*/ 159 w 185"/>
                <a:gd name="T59" fmla="*/ 136 h 988"/>
                <a:gd name="T60" fmla="*/ 149 w 185"/>
                <a:gd name="T61" fmla="*/ 90 h 988"/>
                <a:gd name="T62" fmla="*/ 139 w 185"/>
                <a:gd name="T63" fmla="*/ 53 h 988"/>
                <a:gd name="T64" fmla="*/ 132 w 185"/>
                <a:gd name="T65" fmla="*/ 25 h 988"/>
                <a:gd name="T66" fmla="*/ 126 w 185"/>
                <a:gd name="T67" fmla="*/ 7 h 988"/>
                <a:gd name="T68" fmla="*/ 124 w 185"/>
                <a:gd name="T69" fmla="*/ 0 h 988"/>
                <a:gd name="T70" fmla="*/ 106 w 185"/>
                <a:gd name="T71" fmla="*/ 26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5" h="988">
                  <a:moveTo>
                    <a:pt x="106" y="26"/>
                  </a:moveTo>
                  <a:lnTo>
                    <a:pt x="106" y="26"/>
                  </a:lnTo>
                  <a:lnTo>
                    <a:pt x="109" y="33"/>
                  </a:lnTo>
                  <a:lnTo>
                    <a:pt x="115" y="49"/>
                  </a:lnTo>
                  <a:lnTo>
                    <a:pt x="122" y="76"/>
                  </a:lnTo>
                  <a:lnTo>
                    <a:pt x="132" y="112"/>
                  </a:lnTo>
                  <a:lnTo>
                    <a:pt x="141" y="156"/>
                  </a:lnTo>
                  <a:lnTo>
                    <a:pt x="151" y="208"/>
                  </a:lnTo>
                  <a:lnTo>
                    <a:pt x="158" y="267"/>
                  </a:lnTo>
                  <a:lnTo>
                    <a:pt x="164" y="331"/>
                  </a:lnTo>
                  <a:lnTo>
                    <a:pt x="165" y="400"/>
                  </a:lnTo>
                  <a:lnTo>
                    <a:pt x="162" y="474"/>
                  </a:lnTo>
                  <a:lnTo>
                    <a:pt x="154" y="553"/>
                  </a:lnTo>
                  <a:lnTo>
                    <a:pt x="139" y="634"/>
                  </a:lnTo>
                  <a:lnTo>
                    <a:pt x="118" y="717"/>
                  </a:lnTo>
                  <a:lnTo>
                    <a:pt x="88" y="803"/>
                  </a:lnTo>
                  <a:lnTo>
                    <a:pt x="49" y="889"/>
                  </a:lnTo>
                  <a:lnTo>
                    <a:pt x="0" y="975"/>
                  </a:lnTo>
                  <a:lnTo>
                    <a:pt x="19" y="988"/>
                  </a:lnTo>
                  <a:lnTo>
                    <a:pt x="69" y="899"/>
                  </a:lnTo>
                  <a:lnTo>
                    <a:pt x="108" y="810"/>
                  </a:lnTo>
                  <a:lnTo>
                    <a:pt x="138" y="723"/>
                  </a:lnTo>
                  <a:lnTo>
                    <a:pt x="159" y="636"/>
                  </a:lnTo>
                  <a:lnTo>
                    <a:pt x="174" y="551"/>
                  </a:lnTo>
                  <a:lnTo>
                    <a:pt x="182" y="470"/>
                  </a:lnTo>
                  <a:lnTo>
                    <a:pt x="185" y="392"/>
                  </a:lnTo>
                  <a:lnTo>
                    <a:pt x="182" y="319"/>
                  </a:lnTo>
                  <a:lnTo>
                    <a:pt x="177" y="252"/>
                  </a:lnTo>
                  <a:lnTo>
                    <a:pt x="169" y="191"/>
                  </a:lnTo>
                  <a:lnTo>
                    <a:pt x="159" y="136"/>
                  </a:lnTo>
                  <a:lnTo>
                    <a:pt x="149" y="90"/>
                  </a:lnTo>
                  <a:lnTo>
                    <a:pt x="139" y="53"/>
                  </a:lnTo>
                  <a:lnTo>
                    <a:pt x="132" y="25"/>
                  </a:lnTo>
                  <a:lnTo>
                    <a:pt x="126" y="7"/>
                  </a:lnTo>
                  <a:lnTo>
                    <a:pt x="124" y="0"/>
                  </a:lnTo>
                  <a:lnTo>
                    <a:pt x="106" y="26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34"/>
            <p:cNvSpPr>
              <a:spLocks/>
            </p:cNvSpPr>
            <p:nvPr/>
          </p:nvSpPr>
          <p:spPr bwMode="auto">
            <a:xfrm>
              <a:off x="2955" y="2756"/>
              <a:ext cx="23" cy="134"/>
            </a:xfrm>
            <a:custGeom>
              <a:avLst/>
              <a:gdLst>
                <a:gd name="T0" fmla="*/ 48 w 70"/>
                <a:gd name="T1" fmla="*/ 18 h 402"/>
                <a:gd name="T2" fmla="*/ 45 w 70"/>
                <a:gd name="T3" fmla="*/ 21 h 402"/>
                <a:gd name="T4" fmla="*/ 45 w 70"/>
                <a:gd name="T5" fmla="*/ 34 h 402"/>
                <a:gd name="T6" fmla="*/ 42 w 70"/>
                <a:gd name="T7" fmla="*/ 68 h 402"/>
                <a:gd name="T8" fmla="*/ 40 w 70"/>
                <a:gd name="T9" fmla="*/ 117 h 402"/>
                <a:gd name="T10" fmla="*/ 35 w 70"/>
                <a:gd name="T11" fmla="*/ 176 h 402"/>
                <a:gd name="T12" fmla="*/ 28 w 70"/>
                <a:gd name="T13" fmla="*/ 236 h 402"/>
                <a:gd name="T14" fmla="*/ 21 w 70"/>
                <a:gd name="T15" fmla="*/ 294 h 402"/>
                <a:gd name="T16" fmla="*/ 11 w 70"/>
                <a:gd name="T17" fmla="*/ 343 h 402"/>
                <a:gd name="T18" fmla="*/ 0 w 70"/>
                <a:gd name="T19" fmla="*/ 378 h 402"/>
                <a:gd name="T20" fmla="*/ 12 w 70"/>
                <a:gd name="T21" fmla="*/ 402 h 402"/>
                <a:gd name="T22" fmla="*/ 24 w 70"/>
                <a:gd name="T23" fmla="*/ 365 h 402"/>
                <a:gd name="T24" fmla="*/ 35 w 70"/>
                <a:gd name="T25" fmla="*/ 312 h 402"/>
                <a:gd name="T26" fmla="*/ 45 w 70"/>
                <a:gd name="T27" fmla="*/ 247 h 402"/>
                <a:gd name="T28" fmla="*/ 54 w 70"/>
                <a:gd name="T29" fmla="*/ 179 h 402"/>
                <a:gd name="T30" fmla="*/ 60 w 70"/>
                <a:gd name="T31" fmla="*/ 114 h 402"/>
                <a:gd name="T32" fmla="*/ 65 w 70"/>
                <a:gd name="T33" fmla="*/ 57 h 402"/>
                <a:gd name="T34" fmla="*/ 68 w 70"/>
                <a:gd name="T35" fmla="*/ 17 h 402"/>
                <a:gd name="T36" fmla="*/ 70 w 70"/>
                <a:gd name="T37" fmla="*/ 0 h 402"/>
                <a:gd name="T38" fmla="*/ 48 w 70"/>
                <a:gd name="T39" fmla="*/ 1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402">
                  <a:moveTo>
                    <a:pt x="48" y="18"/>
                  </a:moveTo>
                  <a:lnTo>
                    <a:pt x="45" y="21"/>
                  </a:lnTo>
                  <a:lnTo>
                    <a:pt x="45" y="34"/>
                  </a:lnTo>
                  <a:lnTo>
                    <a:pt x="42" y="68"/>
                  </a:lnTo>
                  <a:lnTo>
                    <a:pt x="40" y="117"/>
                  </a:lnTo>
                  <a:lnTo>
                    <a:pt x="35" y="176"/>
                  </a:lnTo>
                  <a:lnTo>
                    <a:pt x="28" y="236"/>
                  </a:lnTo>
                  <a:lnTo>
                    <a:pt x="21" y="294"/>
                  </a:lnTo>
                  <a:lnTo>
                    <a:pt x="11" y="343"/>
                  </a:lnTo>
                  <a:lnTo>
                    <a:pt x="0" y="378"/>
                  </a:lnTo>
                  <a:lnTo>
                    <a:pt x="12" y="402"/>
                  </a:lnTo>
                  <a:lnTo>
                    <a:pt x="24" y="365"/>
                  </a:lnTo>
                  <a:lnTo>
                    <a:pt x="35" y="312"/>
                  </a:lnTo>
                  <a:lnTo>
                    <a:pt x="45" y="247"/>
                  </a:lnTo>
                  <a:lnTo>
                    <a:pt x="54" y="179"/>
                  </a:lnTo>
                  <a:lnTo>
                    <a:pt x="60" y="114"/>
                  </a:lnTo>
                  <a:lnTo>
                    <a:pt x="65" y="57"/>
                  </a:lnTo>
                  <a:lnTo>
                    <a:pt x="68" y="17"/>
                  </a:lnTo>
                  <a:lnTo>
                    <a:pt x="70" y="0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2919" y="2829"/>
              <a:ext cx="228" cy="290"/>
            </a:xfrm>
            <a:custGeom>
              <a:avLst/>
              <a:gdLst>
                <a:gd name="T0" fmla="*/ 22 w 686"/>
                <a:gd name="T1" fmla="*/ 870 h 870"/>
                <a:gd name="T2" fmla="*/ 22 w 686"/>
                <a:gd name="T3" fmla="*/ 870 h 870"/>
                <a:gd name="T4" fmla="*/ 25 w 686"/>
                <a:gd name="T5" fmla="*/ 860 h 870"/>
                <a:gd name="T6" fmla="*/ 35 w 686"/>
                <a:gd name="T7" fmla="*/ 837 h 870"/>
                <a:gd name="T8" fmla="*/ 49 w 686"/>
                <a:gd name="T9" fmla="*/ 800 h 870"/>
                <a:gd name="T10" fmla="*/ 69 w 686"/>
                <a:gd name="T11" fmla="*/ 752 h 870"/>
                <a:gd name="T12" fmla="*/ 93 w 686"/>
                <a:gd name="T13" fmla="*/ 694 h 870"/>
                <a:gd name="T14" fmla="*/ 123 w 686"/>
                <a:gd name="T15" fmla="*/ 630 h 870"/>
                <a:gd name="T16" fmla="*/ 159 w 686"/>
                <a:gd name="T17" fmla="*/ 561 h 870"/>
                <a:gd name="T18" fmla="*/ 199 w 686"/>
                <a:gd name="T19" fmla="*/ 488 h 870"/>
                <a:gd name="T20" fmla="*/ 245 w 686"/>
                <a:gd name="T21" fmla="*/ 415 h 870"/>
                <a:gd name="T22" fmla="*/ 295 w 686"/>
                <a:gd name="T23" fmla="*/ 342 h 870"/>
                <a:gd name="T24" fmla="*/ 350 w 686"/>
                <a:gd name="T25" fmla="*/ 271 h 870"/>
                <a:gd name="T26" fmla="*/ 408 w 686"/>
                <a:gd name="T27" fmla="*/ 205 h 870"/>
                <a:gd name="T28" fmla="*/ 471 w 686"/>
                <a:gd name="T29" fmla="*/ 146 h 870"/>
                <a:gd name="T30" fmla="*/ 538 w 686"/>
                <a:gd name="T31" fmla="*/ 95 h 870"/>
                <a:gd name="T32" fmla="*/ 610 w 686"/>
                <a:gd name="T33" fmla="*/ 53 h 870"/>
                <a:gd name="T34" fmla="*/ 686 w 686"/>
                <a:gd name="T35" fmla="*/ 24 h 870"/>
                <a:gd name="T36" fmla="*/ 685 w 686"/>
                <a:gd name="T37" fmla="*/ 0 h 870"/>
                <a:gd name="T38" fmla="*/ 607 w 686"/>
                <a:gd name="T39" fmla="*/ 29 h 870"/>
                <a:gd name="T40" fmla="*/ 534 w 686"/>
                <a:gd name="T41" fmla="*/ 70 h 870"/>
                <a:gd name="T42" fmla="*/ 465 w 686"/>
                <a:gd name="T43" fmla="*/ 122 h 870"/>
                <a:gd name="T44" fmla="*/ 401 w 686"/>
                <a:gd name="T45" fmla="*/ 182 h 870"/>
                <a:gd name="T46" fmla="*/ 341 w 686"/>
                <a:gd name="T47" fmla="*/ 248 h 870"/>
                <a:gd name="T48" fmla="*/ 285 w 686"/>
                <a:gd name="T49" fmla="*/ 318 h 870"/>
                <a:gd name="T50" fmla="*/ 234 w 686"/>
                <a:gd name="T51" fmla="*/ 391 h 870"/>
                <a:gd name="T52" fmla="*/ 188 w 686"/>
                <a:gd name="T53" fmla="*/ 465 h 870"/>
                <a:gd name="T54" fmla="*/ 146 w 686"/>
                <a:gd name="T55" fmla="*/ 538 h 870"/>
                <a:gd name="T56" fmla="*/ 110 w 686"/>
                <a:gd name="T57" fmla="*/ 608 h 870"/>
                <a:gd name="T58" fmla="*/ 79 w 686"/>
                <a:gd name="T59" fmla="*/ 674 h 870"/>
                <a:gd name="T60" fmla="*/ 52 w 686"/>
                <a:gd name="T61" fmla="*/ 733 h 870"/>
                <a:gd name="T62" fmla="*/ 32 w 686"/>
                <a:gd name="T63" fmla="*/ 783 h 870"/>
                <a:gd name="T64" fmla="*/ 16 w 686"/>
                <a:gd name="T65" fmla="*/ 823 h 870"/>
                <a:gd name="T66" fmla="*/ 4 w 686"/>
                <a:gd name="T67" fmla="*/ 850 h 870"/>
                <a:gd name="T68" fmla="*/ 0 w 686"/>
                <a:gd name="T69" fmla="*/ 863 h 870"/>
                <a:gd name="T70" fmla="*/ 22 w 686"/>
                <a:gd name="T71" fmla="*/ 87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6" h="870">
                  <a:moveTo>
                    <a:pt x="22" y="870"/>
                  </a:moveTo>
                  <a:lnTo>
                    <a:pt x="22" y="870"/>
                  </a:lnTo>
                  <a:lnTo>
                    <a:pt x="25" y="860"/>
                  </a:lnTo>
                  <a:lnTo>
                    <a:pt x="35" y="837"/>
                  </a:lnTo>
                  <a:lnTo>
                    <a:pt x="49" y="800"/>
                  </a:lnTo>
                  <a:lnTo>
                    <a:pt x="69" y="752"/>
                  </a:lnTo>
                  <a:lnTo>
                    <a:pt x="93" y="694"/>
                  </a:lnTo>
                  <a:lnTo>
                    <a:pt x="123" y="630"/>
                  </a:lnTo>
                  <a:lnTo>
                    <a:pt x="159" y="561"/>
                  </a:lnTo>
                  <a:lnTo>
                    <a:pt x="199" y="488"/>
                  </a:lnTo>
                  <a:lnTo>
                    <a:pt x="245" y="415"/>
                  </a:lnTo>
                  <a:lnTo>
                    <a:pt x="295" y="342"/>
                  </a:lnTo>
                  <a:lnTo>
                    <a:pt x="350" y="271"/>
                  </a:lnTo>
                  <a:lnTo>
                    <a:pt x="408" y="205"/>
                  </a:lnTo>
                  <a:lnTo>
                    <a:pt x="471" y="146"/>
                  </a:lnTo>
                  <a:lnTo>
                    <a:pt x="538" y="95"/>
                  </a:lnTo>
                  <a:lnTo>
                    <a:pt x="610" y="53"/>
                  </a:lnTo>
                  <a:lnTo>
                    <a:pt x="686" y="24"/>
                  </a:lnTo>
                  <a:lnTo>
                    <a:pt x="685" y="0"/>
                  </a:lnTo>
                  <a:lnTo>
                    <a:pt x="607" y="29"/>
                  </a:lnTo>
                  <a:lnTo>
                    <a:pt x="534" y="70"/>
                  </a:lnTo>
                  <a:lnTo>
                    <a:pt x="465" y="122"/>
                  </a:lnTo>
                  <a:lnTo>
                    <a:pt x="401" y="182"/>
                  </a:lnTo>
                  <a:lnTo>
                    <a:pt x="341" y="248"/>
                  </a:lnTo>
                  <a:lnTo>
                    <a:pt x="285" y="318"/>
                  </a:lnTo>
                  <a:lnTo>
                    <a:pt x="234" y="391"/>
                  </a:lnTo>
                  <a:lnTo>
                    <a:pt x="188" y="465"/>
                  </a:lnTo>
                  <a:lnTo>
                    <a:pt x="146" y="538"/>
                  </a:lnTo>
                  <a:lnTo>
                    <a:pt x="110" y="608"/>
                  </a:lnTo>
                  <a:lnTo>
                    <a:pt x="79" y="674"/>
                  </a:lnTo>
                  <a:lnTo>
                    <a:pt x="52" y="733"/>
                  </a:lnTo>
                  <a:lnTo>
                    <a:pt x="32" y="783"/>
                  </a:lnTo>
                  <a:lnTo>
                    <a:pt x="16" y="823"/>
                  </a:lnTo>
                  <a:lnTo>
                    <a:pt x="4" y="850"/>
                  </a:lnTo>
                  <a:lnTo>
                    <a:pt x="0" y="863"/>
                  </a:lnTo>
                  <a:lnTo>
                    <a:pt x="22" y="870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3044" y="2731"/>
              <a:ext cx="82" cy="171"/>
            </a:xfrm>
            <a:custGeom>
              <a:avLst/>
              <a:gdLst>
                <a:gd name="T0" fmla="*/ 21 w 246"/>
                <a:gd name="T1" fmla="*/ 513 h 513"/>
                <a:gd name="T2" fmla="*/ 21 w 246"/>
                <a:gd name="T3" fmla="*/ 513 h 513"/>
                <a:gd name="T4" fmla="*/ 27 w 246"/>
                <a:gd name="T5" fmla="*/ 495 h 513"/>
                <a:gd name="T6" fmla="*/ 40 w 246"/>
                <a:gd name="T7" fmla="*/ 454 h 513"/>
                <a:gd name="T8" fmla="*/ 60 w 246"/>
                <a:gd name="T9" fmla="*/ 392 h 513"/>
                <a:gd name="T10" fmla="*/ 88 w 246"/>
                <a:gd name="T11" fmla="*/ 318 h 513"/>
                <a:gd name="T12" fmla="*/ 121 w 246"/>
                <a:gd name="T13" fmla="*/ 239 h 513"/>
                <a:gd name="T14" fmla="*/ 159 w 246"/>
                <a:gd name="T15" fmla="*/ 159 h 513"/>
                <a:gd name="T16" fmla="*/ 202 w 246"/>
                <a:gd name="T17" fmla="*/ 86 h 513"/>
                <a:gd name="T18" fmla="*/ 246 w 246"/>
                <a:gd name="T19" fmla="*/ 26 h 513"/>
                <a:gd name="T20" fmla="*/ 236 w 246"/>
                <a:gd name="T21" fmla="*/ 0 h 513"/>
                <a:gd name="T22" fmla="*/ 213 w 246"/>
                <a:gd name="T23" fmla="*/ 29 h 513"/>
                <a:gd name="T24" fmla="*/ 189 w 246"/>
                <a:gd name="T25" fmla="*/ 62 h 513"/>
                <a:gd name="T26" fmla="*/ 167 w 246"/>
                <a:gd name="T27" fmla="*/ 97 h 513"/>
                <a:gd name="T28" fmla="*/ 146 w 246"/>
                <a:gd name="T29" fmla="*/ 136 h 513"/>
                <a:gd name="T30" fmla="*/ 126 w 246"/>
                <a:gd name="T31" fmla="*/ 176 h 513"/>
                <a:gd name="T32" fmla="*/ 106 w 246"/>
                <a:gd name="T33" fmla="*/ 218 h 513"/>
                <a:gd name="T34" fmla="*/ 88 w 246"/>
                <a:gd name="T35" fmla="*/ 259 h 513"/>
                <a:gd name="T36" fmla="*/ 71 w 246"/>
                <a:gd name="T37" fmla="*/ 301 h 513"/>
                <a:gd name="T38" fmla="*/ 57 w 246"/>
                <a:gd name="T39" fmla="*/ 339 h 513"/>
                <a:gd name="T40" fmla="*/ 43 w 246"/>
                <a:gd name="T41" fmla="*/ 377 h 513"/>
                <a:gd name="T42" fmla="*/ 31 w 246"/>
                <a:gd name="T43" fmla="*/ 411 h 513"/>
                <a:gd name="T44" fmla="*/ 21 w 246"/>
                <a:gd name="T45" fmla="*/ 441 h 513"/>
                <a:gd name="T46" fmla="*/ 13 w 246"/>
                <a:gd name="T47" fmla="*/ 465 h 513"/>
                <a:gd name="T48" fmla="*/ 5 w 246"/>
                <a:gd name="T49" fmla="*/ 485 h 513"/>
                <a:gd name="T50" fmla="*/ 1 w 246"/>
                <a:gd name="T51" fmla="*/ 500 h 513"/>
                <a:gd name="T52" fmla="*/ 0 w 246"/>
                <a:gd name="T53" fmla="*/ 505 h 513"/>
                <a:gd name="T54" fmla="*/ 21 w 246"/>
                <a:gd name="T5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6" h="513">
                  <a:moveTo>
                    <a:pt x="21" y="513"/>
                  </a:moveTo>
                  <a:lnTo>
                    <a:pt x="21" y="513"/>
                  </a:lnTo>
                  <a:lnTo>
                    <a:pt x="27" y="495"/>
                  </a:lnTo>
                  <a:lnTo>
                    <a:pt x="40" y="454"/>
                  </a:lnTo>
                  <a:lnTo>
                    <a:pt x="60" y="392"/>
                  </a:lnTo>
                  <a:lnTo>
                    <a:pt x="88" y="318"/>
                  </a:lnTo>
                  <a:lnTo>
                    <a:pt x="121" y="239"/>
                  </a:lnTo>
                  <a:lnTo>
                    <a:pt x="159" y="159"/>
                  </a:lnTo>
                  <a:lnTo>
                    <a:pt x="202" y="86"/>
                  </a:lnTo>
                  <a:lnTo>
                    <a:pt x="246" y="26"/>
                  </a:lnTo>
                  <a:lnTo>
                    <a:pt x="236" y="0"/>
                  </a:lnTo>
                  <a:lnTo>
                    <a:pt x="213" y="29"/>
                  </a:lnTo>
                  <a:lnTo>
                    <a:pt x="189" y="62"/>
                  </a:lnTo>
                  <a:lnTo>
                    <a:pt x="167" y="97"/>
                  </a:lnTo>
                  <a:lnTo>
                    <a:pt x="146" y="136"/>
                  </a:lnTo>
                  <a:lnTo>
                    <a:pt x="126" y="176"/>
                  </a:lnTo>
                  <a:lnTo>
                    <a:pt x="106" y="218"/>
                  </a:lnTo>
                  <a:lnTo>
                    <a:pt x="88" y="259"/>
                  </a:lnTo>
                  <a:lnTo>
                    <a:pt x="71" y="301"/>
                  </a:lnTo>
                  <a:lnTo>
                    <a:pt x="57" y="339"/>
                  </a:lnTo>
                  <a:lnTo>
                    <a:pt x="43" y="377"/>
                  </a:lnTo>
                  <a:lnTo>
                    <a:pt x="31" y="411"/>
                  </a:lnTo>
                  <a:lnTo>
                    <a:pt x="21" y="441"/>
                  </a:lnTo>
                  <a:lnTo>
                    <a:pt x="13" y="465"/>
                  </a:lnTo>
                  <a:lnTo>
                    <a:pt x="5" y="485"/>
                  </a:lnTo>
                  <a:lnTo>
                    <a:pt x="1" y="500"/>
                  </a:lnTo>
                  <a:lnTo>
                    <a:pt x="0" y="505"/>
                  </a:lnTo>
                  <a:lnTo>
                    <a:pt x="21" y="513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3028" y="2714"/>
              <a:ext cx="46" cy="120"/>
            </a:xfrm>
            <a:custGeom>
              <a:avLst/>
              <a:gdLst>
                <a:gd name="T0" fmla="*/ 136 w 136"/>
                <a:gd name="T1" fmla="*/ 345 h 360"/>
                <a:gd name="T2" fmla="*/ 136 w 136"/>
                <a:gd name="T3" fmla="*/ 345 h 360"/>
                <a:gd name="T4" fmla="*/ 131 w 136"/>
                <a:gd name="T5" fmla="*/ 332 h 360"/>
                <a:gd name="T6" fmla="*/ 119 w 136"/>
                <a:gd name="T7" fmla="*/ 299 h 360"/>
                <a:gd name="T8" fmla="*/ 101 w 136"/>
                <a:gd name="T9" fmla="*/ 250 h 360"/>
                <a:gd name="T10" fmla="*/ 81 w 136"/>
                <a:gd name="T11" fmla="*/ 194 h 360"/>
                <a:gd name="T12" fmla="*/ 61 w 136"/>
                <a:gd name="T13" fmla="*/ 136 h 360"/>
                <a:gd name="T14" fmla="*/ 42 w 136"/>
                <a:gd name="T15" fmla="*/ 80 h 360"/>
                <a:gd name="T16" fmla="*/ 29 w 136"/>
                <a:gd name="T17" fmla="*/ 33 h 360"/>
                <a:gd name="T18" fmla="*/ 23 w 136"/>
                <a:gd name="T19" fmla="*/ 0 h 360"/>
                <a:gd name="T20" fmla="*/ 0 w 136"/>
                <a:gd name="T21" fmla="*/ 13 h 360"/>
                <a:gd name="T22" fmla="*/ 6 w 136"/>
                <a:gd name="T23" fmla="*/ 45 h 360"/>
                <a:gd name="T24" fmla="*/ 21 w 136"/>
                <a:gd name="T25" fmla="*/ 93 h 360"/>
                <a:gd name="T26" fmla="*/ 38 w 136"/>
                <a:gd name="T27" fmla="*/ 148 h 360"/>
                <a:gd name="T28" fmla="*/ 59 w 136"/>
                <a:gd name="T29" fmla="*/ 207 h 360"/>
                <a:gd name="T30" fmla="*/ 81 w 136"/>
                <a:gd name="T31" fmla="*/ 263 h 360"/>
                <a:gd name="T32" fmla="*/ 98 w 136"/>
                <a:gd name="T33" fmla="*/ 310 h 360"/>
                <a:gd name="T34" fmla="*/ 112 w 136"/>
                <a:gd name="T35" fmla="*/ 345 h 360"/>
                <a:gd name="T36" fmla="*/ 118 w 136"/>
                <a:gd name="T37" fmla="*/ 360 h 360"/>
                <a:gd name="T38" fmla="*/ 136 w 136"/>
                <a:gd name="T39" fmla="*/ 34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360">
                  <a:moveTo>
                    <a:pt x="136" y="345"/>
                  </a:moveTo>
                  <a:lnTo>
                    <a:pt x="136" y="345"/>
                  </a:lnTo>
                  <a:lnTo>
                    <a:pt x="131" y="332"/>
                  </a:lnTo>
                  <a:lnTo>
                    <a:pt x="119" y="299"/>
                  </a:lnTo>
                  <a:lnTo>
                    <a:pt x="101" y="250"/>
                  </a:lnTo>
                  <a:lnTo>
                    <a:pt x="81" y="194"/>
                  </a:lnTo>
                  <a:lnTo>
                    <a:pt x="61" y="136"/>
                  </a:lnTo>
                  <a:lnTo>
                    <a:pt x="42" y="80"/>
                  </a:lnTo>
                  <a:lnTo>
                    <a:pt x="29" y="33"/>
                  </a:lnTo>
                  <a:lnTo>
                    <a:pt x="23" y="0"/>
                  </a:lnTo>
                  <a:lnTo>
                    <a:pt x="0" y="13"/>
                  </a:lnTo>
                  <a:lnTo>
                    <a:pt x="6" y="45"/>
                  </a:lnTo>
                  <a:lnTo>
                    <a:pt x="21" y="93"/>
                  </a:lnTo>
                  <a:lnTo>
                    <a:pt x="38" y="148"/>
                  </a:lnTo>
                  <a:lnTo>
                    <a:pt x="59" y="207"/>
                  </a:lnTo>
                  <a:lnTo>
                    <a:pt x="81" y="263"/>
                  </a:lnTo>
                  <a:lnTo>
                    <a:pt x="98" y="310"/>
                  </a:lnTo>
                  <a:lnTo>
                    <a:pt x="112" y="345"/>
                  </a:lnTo>
                  <a:lnTo>
                    <a:pt x="118" y="360"/>
                  </a:lnTo>
                  <a:lnTo>
                    <a:pt x="136" y="345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38"/>
            <p:cNvSpPr>
              <a:spLocks/>
            </p:cNvSpPr>
            <p:nvPr/>
          </p:nvSpPr>
          <p:spPr bwMode="auto">
            <a:xfrm>
              <a:off x="2991" y="2980"/>
              <a:ext cx="119" cy="48"/>
            </a:xfrm>
            <a:custGeom>
              <a:avLst/>
              <a:gdLst>
                <a:gd name="T0" fmla="*/ 358 w 358"/>
                <a:gd name="T1" fmla="*/ 0 h 144"/>
                <a:gd name="T2" fmla="*/ 357 w 358"/>
                <a:gd name="T3" fmla="*/ 0 h 144"/>
                <a:gd name="T4" fmla="*/ 353 w 358"/>
                <a:gd name="T5" fmla="*/ 0 h 144"/>
                <a:gd name="T6" fmla="*/ 344 w 358"/>
                <a:gd name="T7" fmla="*/ 0 h 144"/>
                <a:gd name="T8" fmla="*/ 333 w 358"/>
                <a:gd name="T9" fmla="*/ 0 h 144"/>
                <a:gd name="T10" fmla="*/ 318 w 358"/>
                <a:gd name="T11" fmla="*/ 2 h 144"/>
                <a:gd name="T12" fmla="*/ 301 w 358"/>
                <a:gd name="T13" fmla="*/ 5 h 144"/>
                <a:gd name="T14" fmla="*/ 281 w 358"/>
                <a:gd name="T15" fmla="*/ 8 h 144"/>
                <a:gd name="T16" fmla="*/ 258 w 358"/>
                <a:gd name="T17" fmla="*/ 12 h 144"/>
                <a:gd name="T18" fmla="*/ 232 w 358"/>
                <a:gd name="T19" fmla="*/ 19 h 144"/>
                <a:gd name="T20" fmla="*/ 205 w 358"/>
                <a:gd name="T21" fmla="*/ 28 h 144"/>
                <a:gd name="T22" fmla="*/ 175 w 358"/>
                <a:gd name="T23" fmla="*/ 38 h 144"/>
                <a:gd name="T24" fmla="*/ 144 w 358"/>
                <a:gd name="T25" fmla="*/ 49 h 144"/>
                <a:gd name="T26" fmla="*/ 111 w 358"/>
                <a:gd name="T27" fmla="*/ 63 h 144"/>
                <a:gd name="T28" fmla="*/ 75 w 358"/>
                <a:gd name="T29" fmla="*/ 81 h 144"/>
                <a:gd name="T30" fmla="*/ 39 w 358"/>
                <a:gd name="T31" fmla="*/ 101 h 144"/>
                <a:gd name="T32" fmla="*/ 0 w 358"/>
                <a:gd name="T33" fmla="*/ 123 h 144"/>
                <a:gd name="T34" fmla="*/ 13 w 358"/>
                <a:gd name="T35" fmla="*/ 144 h 144"/>
                <a:gd name="T36" fmla="*/ 50 w 358"/>
                <a:gd name="T37" fmla="*/ 121 h 144"/>
                <a:gd name="T38" fmla="*/ 85 w 358"/>
                <a:gd name="T39" fmla="*/ 102 h 144"/>
                <a:gd name="T40" fmla="*/ 118 w 358"/>
                <a:gd name="T41" fmla="*/ 85 h 144"/>
                <a:gd name="T42" fmla="*/ 151 w 358"/>
                <a:gd name="T43" fmla="*/ 71 h 144"/>
                <a:gd name="T44" fmla="*/ 179 w 358"/>
                <a:gd name="T45" fmla="*/ 59 h 144"/>
                <a:gd name="T46" fmla="*/ 208 w 358"/>
                <a:gd name="T47" fmla="*/ 49 h 144"/>
                <a:gd name="T48" fmla="*/ 234 w 358"/>
                <a:gd name="T49" fmla="*/ 40 h 144"/>
                <a:gd name="T50" fmla="*/ 257 w 358"/>
                <a:gd name="T51" fmla="*/ 35 h 144"/>
                <a:gd name="T52" fmla="*/ 278 w 358"/>
                <a:gd name="T53" fmla="*/ 29 h 144"/>
                <a:gd name="T54" fmla="*/ 295 w 358"/>
                <a:gd name="T55" fmla="*/ 26 h 144"/>
                <a:gd name="T56" fmla="*/ 311 w 358"/>
                <a:gd name="T57" fmla="*/ 23 h 144"/>
                <a:gd name="T58" fmla="*/ 324 w 358"/>
                <a:gd name="T59" fmla="*/ 22 h 144"/>
                <a:gd name="T60" fmla="*/ 334 w 358"/>
                <a:gd name="T61" fmla="*/ 20 h 144"/>
                <a:gd name="T62" fmla="*/ 341 w 358"/>
                <a:gd name="T63" fmla="*/ 20 h 144"/>
                <a:gd name="T64" fmla="*/ 345 w 358"/>
                <a:gd name="T65" fmla="*/ 20 h 144"/>
                <a:gd name="T66" fmla="*/ 345 w 358"/>
                <a:gd name="T67" fmla="*/ 20 h 144"/>
                <a:gd name="T68" fmla="*/ 358 w 358"/>
                <a:gd name="T6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8" h="144">
                  <a:moveTo>
                    <a:pt x="358" y="0"/>
                  </a:moveTo>
                  <a:lnTo>
                    <a:pt x="357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33" y="0"/>
                  </a:lnTo>
                  <a:lnTo>
                    <a:pt x="318" y="2"/>
                  </a:lnTo>
                  <a:lnTo>
                    <a:pt x="301" y="5"/>
                  </a:lnTo>
                  <a:lnTo>
                    <a:pt x="281" y="8"/>
                  </a:lnTo>
                  <a:lnTo>
                    <a:pt x="258" y="12"/>
                  </a:lnTo>
                  <a:lnTo>
                    <a:pt x="232" y="19"/>
                  </a:lnTo>
                  <a:lnTo>
                    <a:pt x="205" y="28"/>
                  </a:lnTo>
                  <a:lnTo>
                    <a:pt x="175" y="38"/>
                  </a:lnTo>
                  <a:lnTo>
                    <a:pt x="144" y="49"/>
                  </a:lnTo>
                  <a:lnTo>
                    <a:pt x="111" y="63"/>
                  </a:lnTo>
                  <a:lnTo>
                    <a:pt x="75" y="81"/>
                  </a:lnTo>
                  <a:lnTo>
                    <a:pt x="39" y="101"/>
                  </a:lnTo>
                  <a:lnTo>
                    <a:pt x="0" y="123"/>
                  </a:lnTo>
                  <a:lnTo>
                    <a:pt x="13" y="144"/>
                  </a:lnTo>
                  <a:lnTo>
                    <a:pt x="50" y="121"/>
                  </a:lnTo>
                  <a:lnTo>
                    <a:pt x="85" y="102"/>
                  </a:lnTo>
                  <a:lnTo>
                    <a:pt x="118" y="85"/>
                  </a:lnTo>
                  <a:lnTo>
                    <a:pt x="151" y="71"/>
                  </a:lnTo>
                  <a:lnTo>
                    <a:pt x="179" y="59"/>
                  </a:lnTo>
                  <a:lnTo>
                    <a:pt x="208" y="49"/>
                  </a:lnTo>
                  <a:lnTo>
                    <a:pt x="234" y="40"/>
                  </a:lnTo>
                  <a:lnTo>
                    <a:pt x="257" y="35"/>
                  </a:lnTo>
                  <a:lnTo>
                    <a:pt x="278" y="29"/>
                  </a:lnTo>
                  <a:lnTo>
                    <a:pt x="295" y="26"/>
                  </a:lnTo>
                  <a:lnTo>
                    <a:pt x="311" y="23"/>
                  </a:lnTo>
                  <a:lnTo>
                    <a:pt x="324" y="22"/>
                  </a:lnTo>
                  <a:lnTo>
                    <a:pt x="334" y="20"/>
                  </a:lnTo>
                  <a:lnTo>
                    <a:pt x="341" y="20"/>
                  </a:lnTo>
                  <a:lnTo>
                    <a:pt x="345" y="20"/>
                  </a:lnTo>
                  <a:lnTo>
                    <a:pt x="345" y="20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3061" y="2931"/>
              <a:ext cx="73" cy="58"/>
            </a:xfrm>
            <a:custGeom>
              <a:avLst/>
              <a:gdLst>
                <a:gd name="T0" fmla="*/ 27 w 220"/>
                <a:gd name="T1" fmla="*/ 173 h 173"/>
                <a:gd name="T2" fmla="*/ 27 w 220"/>
                <a:gd name="T3" fmla="*/ 173 h 173"/>
                <a:gd name="T4" fmla="*/ 30 w 220"/>
                <a:gd name="T5" fmla="*/ 167 h 173"/>
                <a:gd name="T6" fmla="*/ 37 w 220"/>
                <a:gd name="T7" fmla="*/ 155 h 173"/>
                <a:gd name="T8" fmla="*/ 51 w 220"/>
                <a:gd name="T9" fmla="*/ 133 h 173"/>
                <a:gd name="T10" fmla="*/ 70 w 220"/>
                <a:gd name="T11" fmla="*/ 109 h 173"/>
                <a:gd name="T12" fmla="*/ 96 w 220"/>
                <a:gd name="T13" fmla="*/ 83 h 173"/>
                <a:gd name="T14" fmla="*/ 127 w 220"/>
                <a:gd name="T15" fmla="*/ 59 h 173"/>
                <a:gd name="T16" fmla="*/ 166 w 220"/>
                <a:gd name="T17" fmla="*/ 39 h 173"/>
                <a:gd name="T18" fmla="*/ 212 w 220"/>
                <a:gd name="T19" fmla="*/ 23 h 173"/>
                <a:gd name="T20" fmla="*/ 220 w 220"/>
                <a:gd name="T21" fmla="*/ 0 h 173"/>
                <a:gd name="T22" fmla="*/ 170 w 220"/>
                <a:gd name="T23" fmla="*/ 17 h 173"/>
                <a:gd name="T24" fmla="*/ 126 w 220"/>
                <a:gd name="T25" fmla="*/ 40 h 173"/>
                <a:gd name="T26" fmla="*/ 89 w 220"/>
                <a:gd name="T27" fmla="*/ 67 h 173"/>
                <a:gd name="T28" fmla="*/ 59 w 220"/>
                <a:gd name="T29" fmla="*/ 96 h 173"/>
                <a:gd name="T30" fmla="*/ 34 w 220"/>
                <a:gd name="T31" fmla="*/ 124 h 173"/>
                <a:gd name="T32" fmla="*/ 16 w 220"/>
                <a:gd name="T33" fmla="*/ 147 h 173"/>
                <a:gd name="T34" fmla="*/ 4 w 220"/>
                <a:gd name="T35" fmla="*/ 165 h 173"/>
                <a:gd name="T36" fmla="*/ 0 w 220"/>
                <a:gd name="T37" fmla="*/ 172 h 173"/>
                <a:gd name="T38" fmla="*/ 27 w 220"/>
                <a:gd name="T3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0" h="173">
                  <a:moveTo>
                    <a:pt x="27" y="173"/>
                  </a:moveTo>
                  <a:lnTo>
                    <a:pt x="27" y="173"/>
                  </a:lnTo>
                  <a:lnTo>
                    <a:pt x="30" y="167"/>
                  </a:lnTo>
                  <a:lnTo>
                    <a:pt x="37" y="155"/>
                  </a:lnTo>
                  <a:lnTo>
                    <a:pt x="51" y="133"/>
                  </a:lnTo>
                  <a:lnTo>
                    <a:pt x="70" y="109"/>
                  </a:lnTo>
                  <a:lnTo>
                    <a:pt x="96" y="83"/>
                  </a:lnTo>
                  <a:lnTo>
                    <a:pt x="127" y="59"/>
                  </a:lnTo>
                  <a:lnTo>
                    <a:pt x="166" y="39"/>
                  </a:lnTo>
                  <a:lnTo>
                    <a:pt x="212" y="23"/>
                  </a:lnTo>
                  <a:lnTo>
                    <a:pt x="220" y="0"/>
                  </a:lnTo>
                  <a:lnTo>
                    <a:pt x="170" y="17"/>
                  </a:lnTo>
                  <a:lnTo>
                    <a:pt x="126" y="40"/>
                  </a:lnTo>
                  <a:lnTo>
                    <a:pt x="89" y="67"/>
                  </a:lnTo>
                  <a:lnTo>
                    <a:pt x="59" y="96"/>
                  </a:lnTo>
                  <a:lnTo>
                    <a:pt x="34" y="124"/>
                  </a:lnTo>
                  <a:lnTo>
                    <a:pt x="16" y="147"/>
                  </a:lnTo>
                  <a:lnTo>
                    <a:pt x="4" y="165"/>
                  </a:lnTo>
                  <a:lnTo>
                    <a:pt x="0" y="172"/>
                  </a:lnTo>
                  <a:lnTo>
                    <a:pt x="27" y="173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2877" y="2968"/>
              <a:ext cx="32" cy="76"/>
            </a:xfrm>
            <a:custGeom>
              <a:avLst/>
              <a:gdLst>
                <a:gd name="T0" fmla="*/ 2 w 94"/>
                <a:gd name="T1" fmla="*/ 0 h 229"/>
                <a:gd name="T2" fmla="*/ 0 w 94"/>
                <a:gd name="T3" fmla="*/ 33 h 229"/>
                <a:gd name="T4" fmla="*/ 4 w 94"/>
                <a:gd name="T5" fmla="*/ 36 h 229"/>
                <a:gd name="T6" fmla="*/ 12 w 94"/>
                <a:gd name="T7" fmla="*/ 46 h 229"/>
                <a:gd name="T8" fmla="*/ 24 w 94"/>
                <a:gd name="T9" fmla="*/ 62 h 229"/>
                <a:gd name="T10" fmla="*/ 37 w 94"/>
                <a:gd name="T11" fmla="*/ 83 h 229"/>
                <a:gd name="T12" fmla="*/ 50 w 94"/>
                <a:gd name="T13" fmla="*/ 110 h 229"/>
                <a:gd name="T14" fmla="*/ 61 w 94"/>
                <a:gd name="T15" fmla="*/ 145 h 229"/>
                <a:gd name="T16" fmla="*/ 68 w 94"/>
                <a:gd name="T17" fmla="*/ 183 h 229"/>
                <a:gd name="T18" fmla="*/ 71 w 94"/>
                <a:gd name="T19" fmla="*/ 229 h 229"/>
                <a:gd name="T20" fmla="*/ 94 w 94"/>
                <a:gd name="T21" fmla="*/ 229 h 229"/>
                <a:gd name="T22" fmla="*/ 91 w 94"/>
                <a:gd name="T23" fmla="*/ 181 h 229"/>
                <a:gd name="T24" fmla="*/ 83 w 94"/>
                <a:gd name="T25" fmla="*/ 138 h 229"/>
                <a:gd name="T26" fmla="*/ 70 w 94"/>
                <a:gd name="T27" fmla="*/ 100 h 229"/>
                <a:gd name="T28" fmla="*/ 55 w 94"/>
                <a:gd name="T29" fmla="*/ 69 h 229"/>
                <a:gd name="T30" fmla="*/ 40 w 94"/>
                <a:gd name="T31" fmla="*/ 45 h 229"/>
                <a:gd name="T32" fmla="*/ 25 w 94"/>
                <a:gd name="T33" fmla="*/ 27 h 229"/>
                <a:gd name="T34" fmla="*/ 15 w 94"/>
                <a:gd name="T35" fmla="*/ 16 h 229"/>
                <a:gd name="T36" fmla="*/ 11 w 94"/>
                <a:gd name="T37" fmla="*/ 12 h 229"/>
                <a:gd name="T38" fmla="*/ 2 w 94"/>
                <a:gd name="T3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229">
                  <a:moveTo>
                    <a:pt x="2" y="0"/>
                  </a:moveTo>
                  <a:lnTo>
                    <a:pt x="0" y="33"/>
                  </a:lnTo>
                  <a:lnTo>
                    <a:pt x="4" y="36"/>
                  </a:lnTo>
                  <a:lnTo>
                    <a:pt x="12" y="46"/>
                  </a:lnTo>
                  <a:lnTo>
                    <a:pt x="24" y="62"/>
                  </a:lnTo>
                  <a:lnTo>
                    <a:pt x="37" y="83"/>
                  </a:lnTo>
                  <a:lnTo>
                    <a:pt x="50" y="110"/>
                  </a:lnTo>
                  <a:lnTo>
                    <a:pt x="61" y="145"/>
                  </a:lnTo>
                  <a:lnTo>
                    <a:pt x="68" y="183"/>
                  </a:lnTo>
                  <a:lnTo>
                    <a:pt x="71" y="229"/>
                  </a:lnTo>
                  <a:lnTo>
                    <a:pt x="94" y="229"/>
                  </a:lnTo>
                  <a:lnTo>
                    <a:pt x="91" y="181"/>
                  </a:lnTo>
                  <a:lnTo>
                    <a:pt x="83" y="138"/>
                  </a:lnTo>
                  <a:lnTo>
                    <a:pt x="70" y="100"/>
                  </a:lnTo>
                  <a:lnTo>
                    <a:pt x="55" y="69"/>
                  </a:lnTo>
                  <a:lnTo>
                    <a:pt x="40" y="45"/>
                  </a:lnTo>
                  <a:lnTo>
                    <a:pt x="25" y="27"/>
                  </a:lnTo>
                  <a:lnTo>
                    <a:pt x="15" y="16"/>
                  </a:lnTo>
                  <a:lnTo>
                    <a:pt x="11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6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2609" y="2966"/>
              <a:ext cx="103" cy="255"/>
            </a:xfrm>
            <a:custGeom>
              <a:avLst/>
              <a:gdLst>
                <a:gd name="T0" fmla="*/ 305 w 307"/>
                <a:gd name="T1" fmla="*/ 743 h 764"/>
                <a:gd name="T2" fmla="*/ 307 w 307"/>
                <a:gd name="T3" fmla="*/ 749 h 764"/>
                <a:gd name="T4" fmla="*/ 305 w 307"/>
                <a:gd name="T5" fmla="*/ 754 h 764"/>
                <a:gd name="T6" fmla="*/ 301 w 307"/>
                <a:gd name="T7" fmla="*/ 760 h 764"/>
                <a:gd name="T8" fmla="*/ 295 w 307"/>
                <a:gd name="T9" fmla="*/ 763 h 764"/>
                <a:gd name="T10" fmla="*/ 295 w 307"/>
                <a:gd name="T11" fmla="*/ 763 h 764"/>
                <a:gd name="T12" fmla="*/ 290 w 307"/>
                <a:gd name="T13" fmla="*/ 764 h 764"/>
                <a:gd name="T14" fmla="*/ 284 w 307"/>
                <a:gd name="T15" fmla="*/ 761 h 764"/>
                <a:gd name="T16" fmla="*/ 278 w 307"/>
                <a:gd name="T17" fmla="*/ 759 h 764"/>
                <a:gd name="T18" fmla="*/ 275 w 307"/>
                <a:gd name="T19" fmla="*/ 753 h 764"/>
                <a:gd name="T20" fmla="*/ 2 w 307"/>
                <a:gd name="T21" fmla="*/ 23 h 764"/>
                <a:gd name="T22" fmla="*/ 0 w 307"/>
                <a:gd name="T23" fmla="*/ 17 h 764"/>
                <a:gd name="T24" fmla="*/ 3 w 307"/>
                <a:gd name="T25" fmla="*/ 10 h 764"/>
                <a:gd name="T26" fmla="*/ 6 w 307"/>
                <a:gd name="T27" fmla="*/ 6 h 764"/>
                <a:gd name="T28" fmla="*/ 12 w 307"/>
                <a:gd name="T29" fmla="*/ 1 h 764"/>
                <a:gd name="T30" fmla="*/ 12 w 307"/>
                <a:gd name="T31" fmla="*/ 1 h 764"/>
                <a:gd name="T32" fmla="*/ 18 w 307"/>
                <a:gd name="T33" fmla="*/ 0 h 764"/>
                <a:gd name="T34" fmla="*/ 23 w 307"/>
                <a:gd name="T35" fmla="*/ 1 h 764"/>
                <a:gd name="T36" fmla="*/ 29 w 307"/>
                <a:gd name="T37" fmla="*/ 6 h 764"/>
                <a:gd name="T38" fmla="*/ 32 w 307"/>
                <a:gd name="T39" fmla="*/ 11 h 764"/>
                <a:gd name="T40" fmla="*/ 305 w 307"/>
                <a:gd name="T41" fmla="*/ 74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7" h="764">
                  <a:moveTo>
                    <a:pt x="305" y="743"/>
                  </a:moveTo>
                  <a:lnTo>
                    <a:pt x="307" y="749"/>
                  </a:lnTo>
                  <a:lnTo>
                    <a:pt x="305" y="754"/>
                  </a:lnTo>
                  <a:lnTo>
                    <a:pt x="301" y="760"/>
                  </a:lnTo>
                  <a:lnTo>
                    <a:pt x="295" y="763"/>
                  </a:lnTo>
                  <a:lnTo>
                    <a:pt x="295" y="763"/>
                  </a:lnTo>
                  <a:lnTo>
                    <a:pt x="290" y="764"/>
                  </a:lnTo>
                  <a:lnTo>
                    <a:pt x="284" y="761"/>
                  </a:lnTo>
                  <a:lnTo>
                    <a:pt x="278" y="759"/>
                  </a:lnTo>
                  <a:lnTo>
                    <a:pt x="275" y="753"/>
                  </a:lnTo>
                  <a:lnTo>
                    <a:pt x="2" y="23"/>
                  </a:lnTo>
                  <a:lnTo>
                    <a:pt x="0" y="17"/>
                  </a:lnTo>
                  <a:lnTo>
                    <a:pt x="3" y="10"/>
                  </a:lnTo>
                  <a:lnTo>
                    <a:pt x="6" y="6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9" y="6"/>
                  </a:lnTo>
                  <a:lnTo>
                    <a:pt x="32" y="11"/>
                  </a:lnTo>
                  <a:lnTo>
                    <a:pt x="305" y="7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42"/>
            <p:cNvSpPr>
              <a:spLocks/>
            </p:cNvSpPr>
            <p:nvPr/>
          </p:nvSpPr>
          <p:spPr bwMode="auto">
            <a:xfrm>
              <a:off x="2614" y="2971"/>
              <a:ext cx="93" cy="245"/>
            </a:xfrm>
            <a:custGeom>
              <a:avLst/>
              <a:gdLst>
                <a:gd name="T0" fmla="*/ 277 w 279"/>
                <a:gd name="T1" fmla="*/ 720 h 736"/>
                <a:gd name="T2" fmla="*/ 279 w 279"/>
                <a:gd name="T3" fmla="*/ 726 h 736"/>
                <a:gd name="T4" fmla="*/ 279 w 279"/>
                <a:gd name="T5" fmla="*/ 730 h 736"/>
                <a:gd name="T6" fmla="*/ 277 w 279"/>
                <a:gd name="T7" fmla="*/ 735 h 736"/>
                <a:gd name="T8" fmla="*/ 276 w 279"/>
                <a:gd name="T9" fmla="*/ 736 h 736"/>
                <a:gd name="T10" fmla="*/ 276 w 279"/>
                <a:gd name="T11" fmla="*/ 736 h 736"/>
                <a:gd name="T12" fmla="*/ 273 w 279"/>
                <a:gd name="T13" fmla="*/ 736 h 736"/>
                <a:gd name="T14" fmla="*/ 270 w 279"/>
                <a:gd name="T15" fmla="*/ 733 h 736"/>
                <a:gd name="T16" fmla="*/ 267 w 279"/>
                <a:gd name="T17" fmla="*/ 729 h 736"/>
                <a:gd name="T18" fmla="*/ 265 w 279"/>
                <a:gd name="T19" fmla="*/ 725 h 736"/>
                <a:gd name="T20" fmla="*/ 1 w 279"/>
                <a:gd name="T21" fmla="*/ 17 h 736"/>
                <a:gd name="T22" fmla="*/ 0 w 279"/>
                <a:gd name="T23" fmla="*/ 12 h 736"/>
                <a:gd name="T24" fmla="*/ 0 w 279"/>
                <a:gd name="T25" fmla="*/ 6 h 736"/>
                <a:gd name="T26" fmla="*/ 0 w 279"/>
                <a:gd name="T27" fmla="*/ 2 h 736"/>
                <a:gd name="T28" fmla="*/ 1 w 279"/>
                <a:gd name="T29" fmla="*/ 0 h 736"/>
                <a:gd name="T30" fmla="*/ 1 w 279"/>
                <a:gd name="T31" fmla="*/ 0 h 736"/>
                <a:gd name="T32" fmla="*/ 4 w 279"/>
                <a:gd name="T33" fmla="*/ 0 h 736"/>
                <a:gd name="T34" fmla="*/ 7 w 279"/>
                <a:gd name="T35" fmla="*/ 3 h 736"/>
                <a:gd name="T36" fmla="*/ 10 w 279"/>
                <a:gd name="T37" fmla="*/ 7 h 736"/>
                <a:gd name="T38" fmla="*/ 13 w 279"/>
                <a:gd name="T39" fmla="*/ 13 h 736"/>
                <a:gd name="T40" fmla="*/ 277 w 279"/>
                <a:gd name="T41" fmla="*/ 72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9" h="736">
                  <a:moveTo>
                    <a:pt x="277" y="720"/>
                  </a:moveTo>
                  <a:lnTo>
                    <a:pt x="279" y="726"/>
                  </a:lnTo>
                  <a:lnTo>
                    <a:pt x="279" y="730"/>
                  </a:lnTo>
                  <a:lnTo>
                    <a:pt x="277" y="735"/>
                  </a:lnTo>
                  <a:lnTo>
                    <a:pt x="276" y="736"/>
                  </a:lnTo>
                  <a:lnTo>
                    <a:pt x="276" y="736"/>
                  </a:lnTo>
                  <a:lnTo>
                    <a:pt x="273" y="736"/>
                  </a:lnTo>
                  <a:lnTo>
                    <a:pt x="270" y="733"/>
                  </a:lnTo>
                  <a:lnTo>
                    <a:pt x="267" y="729"/>
                  </a:lnTo>
                  <a:lnTo>
                    <a:pt x="265" y="725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4" y="0"/>
                  </a:lnTo>
                  <a:lnTo>
                    <a:pt x="7" y="3"/>
                  </a:lnTo>
                  <a:lnTo>
                    <a:pt x="10" y="7"/>
                  </a:lnTo>
                  <a:lnTo>
                    <a:pt x="13" y="13"/>
                  </a:lnTo>
                  <a:lnTo>
                    <a:pt x="277" y="720"/>
                  </a:lnTo>
                  <a:close/>
                </a:path>
              </a:pathLst>
            </a:custGeom>
            <a:solidFill>
              <a:srgbClr val="F9C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43"/>
            <p:cNvSpPr>
              <a:spLocks/>
            </p:cNvSpPr>
            <p:nvPr/>
          </p:nvSpPr>
          <p:spPr bwMode="auto">
            <a:xfrm>
              <a:off x="2656" y="3139"/>
              <a:ext cx="51" cy="53"/>
            </a:xfrm>
            <a:custGeom>
              <a:avLst/>
              <a:gdLst>
                <a:gd name="T0" fmla="*/ 21 w 151"/>
                <a:gd name="T1" fmla="*/ 7 h 158"/>
                <a:gd name="T2" fmla="*/ 23 w 151"/>
                <a:gd name="T3" fmla="*/ 6 h 158"/>
                <a:gd name="T4" fmla="*/ 27 w 151"/>
                <a:gd name="T5" fmla="*/ 4 h 158"/>
                <a:gd name="T6" fmla="*/ 36 w 151"/>
                <a:gd name="T7" fmla="*/ 2 h 158"/>
                <a:gd name="T8" fmla="*/ 46 w 151"/>
                <a:gd name="T9" fmla="*/ 0 h 158"/>
                <a:gd name="T10" fmla="*/ 57 w 151"/>
                <a:gd name="T11" fmla="*/ 0 h 158"/>
                <a:gd name="T12" fmla="*/ 71 w 151"/>
                <a:gd name="T13" fmla="*/ 3 h 158"/>
                <a:gd name="T14" fmla="*/ 86 w 151"/>
                <a:gd name="T15" fmla="*/ 9 h 158"/>
                <a:gd name="T16" fmla="*/ 103 w 151"/>
                <a:gd name="T17" fmla="*/ 19 h 158"/>
                <a:gd name="T18" fmla="*/ 113 w 151"/>
                <a:gd name="T19" fmla="*/ 26 h 158"/>
                <a:gd name="T20" fmla="*/ 121 w 151"/>
                <a:gd name="T21" fmla="*/ 34 h 158"/>
                <a:gd name="T22" fmla="*/ 130 w 151"/>
                <a:gd name="T23" fmla="*/ 42 h 158"/>
                <a:gd name="T24" fmla="*/ 136 w 151"/>
                <a:gd name="T25" fmla="*/ 49 h 158"/>
                <a:gd name="T26" fmla="*/ 141 w 151"/>
                <a:gd name="T27" fmla="*/ 54 h 158"/>
                <a:gd name="T28" fmla="*/ 144 w 151"/>
                <a:gd name="T29" fmla="*/ 60 h 158"/>
                <a:gd name="T30" fmla="*/ 147 w 151"/>
                <a:gd name="T31" fmla="*/ 64 h 158"/>
                <a:gd name="T32" fmla="*/ 149 w 151"/>
                <a:gd name="T33" fmla="*/ 67 h 158"/>
                <a:gd name="T34" fmla="*/ 150 w 151"/>
                <a:gd name="T35" fmla="*/ 79 h 158"/>
                <a:gd name="T36" fmla="*/ 151 w 151"/>
                <a:gd name="T37" fmla="*/ 96 h 158"/>
                <a:gd name="T38" fmla="*/ 143 w 151"/>
                <a:gd name="T39" fmla="*/ 119 h 158"/>
                <a:gd name="T40" fmla="*/ 123 w 151"/>
                <a:gd name="T41" fmla="*/ 142 h 158"/>
                <a:gd name="T42" fmla="*/ 109 w 151"/>
                <a:gd name="T43" fmla="*/ 150 h 158"/>
                <a:gd name="T44" fmla="*/ 96 w 151"/>
                <a:gd name="T45" fmla="*/ 156 h 158"/>
                <a:gd name="T46" fmla="*/ 81 w 151"/>
                <a:gd name="T47" fmla="*/ 158 h 158"/>
                <a:gd name="T48" fmla="*/ 70 w 151"/>
                <a:gd name="T49" fmla="*/ 155 h 158"/>
                <a:gd name="T50" fmla="*/ 57 w 151"/>
                <a:gd name="T51" fmla="*/ 149 h 158"/>
                <a:gd name="T52" fmla="*/ 46 w 151"/>
                <a:gd name="T53" fmla="*/ 142 h 158"/>
                <a:gd name="T54" fmla="*/ 34 w 151"/>
                <a:gd name="T55" fmla="*/ 130 h 158"/>
                <a:gd name="T56" fmla="*/ 24 w 151"/>
                <a:gd name="T57" fmla="*/ 117 h 158"/>
                <a:gd name="T58" fmla="*/ 8 w 151"/>
                <a:gd name="T59" fmla="*/ 86 h 158"/>
                <a:gd name="T60" fmla="*/ 0 w 151"/>
                <a:gd name="T61" fmla="*/ 53 h 158"/>
                <a:gd name="T62" fmla="*/ 3 w 151"/>
                <a:gd name="T63" fmla="*/ 24 h 158"/>
                <a:gd name="T64" fmla="*/ 21 w 151"/>
                <a:gd name="T65" fmla="*/ 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158">
                  <a:moveTo>
                    <a:pt x="21" y="7"/>
                  </a:moveTo>
                  <a:lnTo>
                    <a:pt x="23" y="6"/>
                  </a:lnTo>
                  <a:lnTo>
                    <a:pt x="27" y="4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57" y="0"/>
                  </a:lnTo>
                  <a:lnTo>
                    <a:pt x="71" y="3"/>
                  </a:lnTo>
                  <a:lnTo>
                    <a:pt x="86" y="9"/>
                  </a:lnTo>
                  <a:lnTo>
                    <a:pt x="103" y="19"/>
                  </a:lnTo>
                  <a:lnTo>
                    <a:pt x="113" y="26"/>
                  </a:lnTo>
                  <a:lnTo>
                    <a:pt x="121" y="34"/>
                  </a:lnTo>
                  <a:lnTo>
                    <a:pt x="130" y="42"/>
                  </a:lnTo>
                  <a:lnTo>
                    <a:pt x="136" y="49"/>
                  </a:lnTo>
                  <a:lnTo>
                    <a:pt x="141" y="54"/>
                  </a:lnTo>
                  <a:lnTo>
                    <a:pt x="144" y="60"/>
                  </a:lnTo>
                  <a:lnTo>
                    <a:pt x="147" y="64"/>
                  </a:lnTo>
                  <a:lnTo>
                    <a:pt x="149" y="67"/>
                  </a:lnTo>
                  <a:lnTo>
                    <a:pt x="150" y="79"/>
                  </a:lnTo>
                  <a:lnTo>
                    <a:pt x="151" y="96"/>
                  </a:lnTo>
                  <a:lnTo>
                    <a:pt x="143" y="119"/>
                  </a:lnTo>
                  <a:lnTo>
                    <a:pt x="123" y="142"/>
                  </a:lnTo>
                  <a:lnTo>
                    <a:pt x="109" y="150"/>
                  </a:lnTo>
                  <a:lnTo>
                    <a:pt x="96" y="156"/>
                  </a:lnTo>
                  <a:lnTo>
                    <a:pt x="81" y="158"/>
                  </a:lnTo>
                  <a:lnTo>
                    <a:pt x="70" y="155"/>
                  </a:lnTo>
                  <a:lnTo>
                    <a:pt x="57" y="149"/>
                  </a:lnTo>
                  <a:lnTo>
                    <a:pt x="46" y="142"/>
                  </a:lnTo>
                  <a:lnTo>
                    <a:pt x="34" y="130"/>
                  </a:lnTo>
                  <a:lnTo>
                    <a:pt x="24" y="117"/>
                  </a:lnTo>
                  <a:lnTo>
                    <a:pt x="8" y="86"/>
                  </a:lnTo>
                  <a:lnTo>
                    <a:pt x="0" y="53"/>
                  </a:lnTo>
                  <a:lnTo>
                    <a:pt x="3" y="2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44"/>
            <p:cNvSpPr>
              <a:spLocks/>
            </p:cNvSpPr>
            <p:nvPr/>
          </p:nvSpPr>
          <p:spPr bwMode="auto">
            <a:xfrm>
              <a:off x="2735" y="2787"/>
              <a:ext cx="384" cy="319"/>
            </a:xfrm>
            <a:custGeom>
              <a:avLst/>
              <a:gdLst>
                <a:gd name="T0" fmla="*/ 1 w 1152"/>
                <a:gd name="T1" fmla="*/ 503 h 955"/>
                <a:gd name="T2" fmla="*/ 20 w 1152"/>
                <a:gd name="T3" fmla="*/ 597 h 955"/>
                <a:gd name="T4" fmla="*/ 60 w 1152"/>
                <a:gd name="T5" fmla="*/ 684 h 955"/>
                <a:gd name="T6" fmla="*/ 118 w 1152"/>
                <a:gd name="T7" fmla="*/ 763 h 955"/>
                <a:gd name="T8" fmla="*/ 194 w 1152"/>
                <a:gd name="T9" fmla="*/ 830 h 955"/>
                <a:gd name="T10" fmla="*/ 283 w 1152"/>
                <a:gd name="T11" fmla="*/ 886 h 955"/>
                <a:gd name="T12" fmla="*/ 386 w 1152"/>
                <a:gd name="T13" fmla="*/ 926 h 955"/>
                <a:gd name="T14" fmla="*/ 498 w 1152"/>
                <a:gd name="T15" fmla="*/ 951 h 955"/>
                <a:gd name="T16" fmla="*/ 615 w 1152"/>
                <a:gd name="T17" fmla="*/ 955 h 955"/>
                <a:gd name="T18" fmla="*/ 728 w 1152"/>
                <a:gd name="T19" fmla="*/ 941 h 955"/>
                <a:gd name="T20" fmla="*/ 833 w 1152"/>
                <a:gd name="T21" fmla="*/ 909 h 955"/>
                <a:gd name="T22" fmla="*/ 926 w 1152"/>
                <a:gd name="T23" fmla="*/ 862 h 955"/>
                <a:gd name="T24" fmla="*/ 1007 w 1152"/>
                <a:gd name="T25" fmla="*/ 800 h 955"/>
                <a:gd name="T26" fmla="*/ 1072 w 1152"/>
                <a:gd name="T27" fmla="*/ 727 h 955"/>
                <a:gd name="T28" fmla="*/ 1121 w 1152"/>
                <a:gd name="T29" fmla="*/ 644 h 955"/>
                <a:gd name="T30" fmla="*/ 1146 w 1152"/>
                <a:gd name="T31" fmla="*/ 551 h 955"/>
                <a:gd name="T32" fmla="*/ 1151 w 1152"/>
                <a:gd name="T33" fmla="*/ 454 h 955"/>
                <a:gd name="T34" fmla="*/ 1132 w 1152"/>
                <a:gd name="T35" fmla="*/ 359 h 955"/>
                <a:gd name="T36" fmla="*/ 1092 w 1152"/>
                <a:gd name="T37" fmla="*/ 272 h 955"/>
                <a:gd name="T38" fmla="*/ 1033 w 1152"/>
                <a:gd name="T39" fmla="*/ 193 h 955"/>
                <a:gd name="T40" fmla="*/ 959 w 1152"/>
                <a:gd name="T41" fmla="*/ 125 h 955"/>
                <a:gd name="T42" fmla="*/ 869 w 1152"/>
                <a:gd name="T43" fmla="*/ 69 h 955"/>
                <a:gd name="T44" fmla="*/ 767 w 1152"/>
                <a:gd name="T45" fmla="*/ 29 h 955"/>
                <a:gd name="T46" fmla="*/ 655 w 1152"/>
                <a:gd name="T47" fmla="*/ 4 h 955"/>
                <a:gd name="T48" fmla="*/ 538 w 1152"/>
                <a:gd name="T49" fmla="*/ 0 h 955"/>
                <a:gd name="T50" fmla="*/ 425 w 1152"/>
                <a:gd name="T51" fmla="*/ 14 h 955"/>
                <a:gd name="T52" fmla="*/ 320 w 1152"/>
                <a:gd name="T53" fmla="*/ 46 h 955"/>
                <a:gd name="T54" fmla="*/ 226 w 1152"/>
                <a:gd name="T55" fmla="*/ 93 h 955"/>
                <a:gd name="T56" fmla="*/ 144 w 1152"/>
                <a:gd name="T57" fmla="*/ 155 h 955"/>
                <a:gd name="T58" fmla="*/ 80 w 1152"/>
                <a:gd name="T59" fmla="*/ 228 h 955"/>
                <a:gd name="T60" fmla="*/ 31 w 1152"/>
                <a:gd name="T61" fmla="*/ 312 h 955"/>
                <a:gd name="T62" fmla="*/ 5 w 1152"/>
                <a:gd name="T63" fmla="*/ 40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2" h="955">
                  <a:moveTo>
                    <a:pt x="0" y="454"/>
                  </a:moveTo>
                  <a:lnTo>
                    <a:pt x="1" y="503"/>
                  </a:lnTo>
                  <a:lnTo>
                    <a:pt x="7" y="550"/>
                  </a:lnTo>
                  <a:lnTo>
                    <a:pt x="20" y="597"/>
                  </a:lnTo>
                  <a:lnTo>
                    <a:pt x="37" y="641"/>
                  </a:lnTo>
                  <a:lnTo>
                    <a:pt x="60" y="684"/>
                  </a:lnTo>
                  <a:lnTo>
                    <a:pt x="87" y="724"/>
                  </a:lnTo>
                  <a:lnTo>
                    <a:pt x="118" y="763"/>
                  </a:lnTo>
                  <a:lnTo>
                    <a:pt x="154" y="799"/>
                  </a:lnTo>
                  <a:lnTo>
                    <a:pt x="194" y="830"/>
                  </a:lnTo>
                  <a:lnTo>
                    <a:pt x="237" y="860"/>
                  </a:lnTo>
                  <a:lnTo>
                    <a:pt x="283" y="886"/>
                  </a:lnTo>
                  <a:lnTo>
                    <a:pt x="333" y="908"/>
                  </a:lnTo>
                  <a:lnTo>
                    <a:pt x="386" y="926"/>
                  </a:lnTo>
                  <a:lnTo>
                    <a:pt x="440" y="941"/>
                  </a:lnTo>
                  <a:lnTo>
                    <a:pt x="498" y="951"/>
                  </a:lnTo>
                  <a:lnTo>
                    <a:pt x="556" y="955"/>
                  </a:lnTo>
                  <a:lnTo>
                    <a:pt x="615" y="955"/>
                  </a:lnTo>
                  <a:lnTo>
                    <a:pt x="672" y="951"/>
                  </a:lnTo>
                  <a:lnTo>
                    <a:pt x="728" y="941"/>
                  </a:lnTo>
                  <a:lnTo>
                    <a:pt x="781" y="926"/>
                  </a:lnTo>
                  <a:lnTo>
                    <a:pt x="833" y="909"/>
                  </a:lnTo>
                  <a:lnTo>
                    <a:pt x="881" y="888"/>
                  </a:lnTo>
                  <a:lnTo>
                    <a:pt x="926" y="862"/>
                  </a:lnTo>
                  <a:lnTo>
                    <a:pt x="969" y="833"/>
                  </a:lnTo>
                  <a:lnTo>
                    <a:pt x="1007" y="800"/>
                  </a:lnTo>
                  <a:lnTo>
                    <a:pt x="1042" y="766"/>
                  </a:lnTo>
                  <a:lnTo>
                    <a:pt x="1072" y="727"/>
                  </a:lnTo>
                  <a:lnTo>
                    <a:pt x="1099" y="687"/>
                  </a:lnTo>
                  <a:lnTo>
                    <a:pt x="1121" y="644"/>
                  </a:lnTo>
                  <a:lnTo>
                    <a:pt x="1136" y="598"/>
                  </a:lnTo>
                  <a:lnTo>
                    <a:pt x="1146" y="551"/>
                  </a:lnTo>
                  <a:lnTo>
                    <a:pt x="1152" y="503"/>
                  </a:lnTo>
                  <a:lnTo>
                    <a:pt x="1151" y="454"/>
                  </a:lnTo>
                  <a:lnTo>
                    <a:pt x="1145" y="405"/>
                  </a:lnTo>
                  <a:lnTo>
                    <a:pt x="1132" y="359"/>
                  </a:lnTo>
                  <a:lnTo>
                    <a:pt x="1115" y="315"/>
                  </a:lnTo>
                  <a:lnTo>
                    <a:pt x="1092" y="272"/>
                  </a:lnTo>
                  <a:lnTo>
                    <a:pt x="1065" y="231"/>
                  </a:lnTo>
                  <a:lnTo>
                    <a:pt x="1033" y="193"/>
                  </a:lnTo>
                  <a:lnTo>
                    <a:pt x="997" y="158"/>
                  </a:lnTo>
                  <a:lnTo>
                    <a:pt x="959" y="125"/>
                  </a:lnTo>
                  <a:lnTo>
                    <a:pt x="914" y="95"/>
                  </a:lnTo>
                  <a:lnTo>
                    <a:pt x="869" y="69"/>
                  </a:lnTo>
                  <a:lnTo>
                    <a:pt x="818" y="47"/>
                  </a:lnTo>
                  <a:lnTo>
                    <a:pt x="767" y="29"/>
                  </a:lnTo>
                  <a:lnTo>
                    <a:pt x="713" y="14"/>
                  </a:lnTo>
                  <a:lnTo>
                    <a:pt x="655" y="4"/>
                  </a:lnTo>
                  <a:lnTo>
                    <a:pt x="597" y="0"/>
                  </a:lnTo>
                  <a:lnTo>
                    <a:pt x="538" y="0"/>
                  </a:lnTo>
                  <a:lnTo>
                    <a:pt x="481" y="4"/>
                  </a:lnTo>
                  <a:lnTo>
                    <a:pt x="425" y="14"/>
                  </a:lnTo>
                  <a:lnTo>
                    <a:pt x="370" y="27"/>
                  </a:lnTo>
                  <a:lnTo>
                    <a:pt x="320" y="46"/>
                  </a:lnTo>
                  <a:lnTo>
                    <a:pt x="272" y="67"/>
                  </a:lnTo>
                  <a:lnTo>
                    <a:pt x="226" y="93"/>
                  </a:lnTo>
                  <a:lnTo>
                    <a:pt x="183" y="122"/>
                  </a:lnTo>
                  <a:lnTo>
                    <a:pt x="144" y="155"/>
                  </a:lnTo>
                  <a:lnTo>
                    <a:pt x="110" y="190"/>
                  </a:lnTo>
                  <a:lnTo>
                    <a:pt x="80" y="228"/>
                  </a:lnTo>
                  <a:lnTo>
                    <a:pt x="52" y="269"/>
                  </a:lnTo>
                  <a:lnTo>
                    <a:pt x="31" y="312"/>
                  </a:lnTo>
                  <a:lnTo>
                    <a:pt x="15" y="358"/>
                  </a:lnTo>
                  <a:lnTo>
                    <a:pt x="5" y="405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45"/>
            <p:cNvSpPr>
              <a:spLocks/>
            </p:cNvSpPr>
            <p:nvPr/>
          </p:nvSpPr>
          <p:spPr bwMode="auto">
            <a:xfrm>
              <a:off x="2754" y="2804"/>
              <a:ext cx="346" cy="285"/>
            </a:xfrm>
            <a:custGeom>
              <a:avLst/>
              <a:gdLst>
                <a:gd name="T0" fmla="*/ 1 w 1038"/>
                <a:gd name="T1" fmla="*/ 450 h 855"/>
                <a:gd name="T2" fmla="*/ 18 w 1038"/>
                <a:gd name="T3" fmla="*/ 534 h 855"/>
                <a:gd name="T4" fmla="*/ 54 w 1038"/>
                <a:gd name="T5" fmla="*/ 613 h 855"/>
                <a:gd name="T6" fmla="*/ 107 w 1038"/>
                <a:gd name="T7" fmla="*/ 683 h 855"/>
                <a:gd name="T8" fmla="*/ 174 w 1038"/>
                <a:gd name="T9" fmla="*/ 743 h 855"/>
                <a:gd name="T10" fmla="*/ 256 w 1038"/>
                <a:gd name="T11" fmla="*/ 793 h 855"/>
                <a:gd name="T12" fmla="*/ 348 w 1038"/>
                <a:gd name="T13" fmla="*/ 829 h 855"/>
                <a:gd name="T14" fmla="*/ 448 w 1038"/>
                <a:gd name="T15" fmla="*/ 850 h 855"/>
                <a:gd name="T16" fmla="*/ 554 w 1038"/>
                <a:gd name="T17" fmla="*/ 855 h 855"/>
                <a:gd name="T18" fmla="*/ 656 w 1038"/>
                <a:gd name="T19" fmla="*/ 842 h 855"/>
                <a:gd name="T20" fmla="*/ 750 w 1038"/>
                <a:gd name="T21" fmla="*/ 813 h 855"/>
                <a:gd name="T22" fmla="*/ 836 w 1038"/>
                <a:gd name="T23" fmla="*/ 772 h 855"/>
                <a:gd name="T24" fmla="*/ 909 w 1038"/>
                <a:gd name="T25" fmla="*/ 716 h 855"/>
                <a:gd name="T26" fmla="*/ 968 w 1038"/>
                <a:gd name="T27" fmla="*/ 650 h 855"/>
                <a:gd name="T28" fmla="*/ 1009 w 1038"/>
                <a:gd name="T29" fmla="*/ 576 h 855"/>
                <a:gd name="T30" fmla="*/ 1033 w 1038"/>
                <a:gd name="T31" fmla="*/ 493 h 855"/>
                <a:gd name="T32" fmla="*/ 1038 w 1038"/>
                <a:gd name="T33" fmla="*/ 405 h 855"/>
                <a:gd name="T34" fmla="*/ 1021 w 1038"/>
                <a:gd name="T35" fmla="*/ 322 h 855"/>
                <a:gd name="T36" fmla="*/ 985 w 1038"/>
                <a:gd name="T37" fmla="*/ 244 h 855"/>
                <a:gd name="T38" fmla="*/ 932 w 1038"/>
                <a:gd name="T39" fmla="*/ 173 h 855"/>
                <a:gd name="T40" fmla="*/ 863 w 1038"/>
                <a:gd name="T41" fmla="*/ 112 h 855"/>
                <a:gd name="T42" fmla="*/ 783 w 1038"/>
                <a:gd name="T43" fmla="*/ 63 h 855"/>
                <a:gd name="T44" fmla="*/ 691 w 1038"/>
                <a:gd name="T45" fmla="*/ 26 h 855"/>
                <a:gd name="T46" fmla="*/ 591 w 1038"/>
                <a:gd name="T47" fmla="*/ 4 h 855"/>
                <a:gd name="T48" fmla="*/ 485 w 1038"/>
                <a:gd name="T49" fmla="*/ 0 h 855"/>
                <a:gd name="T50" fmla="*/ 382 w 1038"/>
                <a:gd name="T51" fmla="*/ 13 h 855"/>
                <a:gd name="T52" fmla="*/ 288 w 1038"/>
                <a:gd name="T53" fmla="*/ 42 h 855"/>
                <a:gd name="T54" fmla="*/ 203 w 1038"/>
                <a:gd name="T55" fmla="*/ 83 h 855"/>
                <a:gd name="T56" fmla="*/ 130 w 1038"/>
                <a:gd name="T57" fmla="*/ 139 h 855"/>
                <a:gd name="T58" fmla="*/ 71 w 1038"/>
                <a:gd name="T59" fmla="*/ 205 h 855"/>
                <a:gd name="T60" fmla="*/ 28 w 1038"/>
                <a:gd name="T61" fmla="*/ 279 h 855"/>
                <a:gd name="T62" fmla="*/ 4 w 1038"/>
                <a:gd name="T63" fmla="*/ 362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8" h="855">
                  <a:moveTo>
                    <a:pt x="0" y="405"/>
                  </a:moveTo>
                  <a:lnTo>
                    <a:pt x="1" y="450"/>
                  </a:lnTo>
                  <a:lnTo>
                    <a:pt x="7" y="493"/>
                  </a:lnTo>
                  <a:lnTo>
                    <a:pt x="18" y="534"/>
                  </a:lnTo>
                  <a:lnTo>
                    <a:pt x="34" y="574"/>
                  </a:lnTo>
                  <a:lnTo>
                    <a:pt x="54" y="613"/>
                  </a:lnTo>
                  <a:lnTo>
                    <a:pt x="79" y="649"/>
                  </a:lnTo>
                  <a:lnTo>
                    <a:pt x="107" y="683"/>
                  </a:lnTo>
                  <a:lnTo>
                    <a:pt x="139" y="714"/>
                  </a:lnTo>
                  <a:lnTo>
                    <a:pt x="174" y="743"/>
                  </a:lnTo>
                  <a:lnTo>
                    <a:pt x="215" y="769"/>
                  </a:lnTo>
                  <a:lnTo>
                    <a:pt x="256" y="793"/>
                  </a:lnTo>
                  <a:lnTo>
                    <a:pt x="300" y="812"/>
                  </a:lnTo>
                  <a:lnTo>
                    <a:pt x="348" y="829"/>
                  </a:lnTo>
                  <a:lnTo>
                    <a:pt x="396" y="842"/>
                  </a:lnTo>
                  <a:lnTo>
                    <a:pt x="448" y="850"/>
                  </a:lnTo>
                  <a:lnTo>
                    <a:pt x="501" y="855"/>
                  </a:lnTo>
                  <a:lnTo>
                    <a:pt x="554" y="855"/>
                  </a:lnTo>
                  <a:lnTo>
                    <a:pt x="605" y="850"/>
                  </a:lnTo>
                  <a:lnTo>
                    <a:pt x="656" y="842"/>
                  </a:lnTo>
                  <a:lnTo>
                    <a:pt x="704" y="829"/>
                  </a:lnTo>
                  <a:lnTo>
                    <a:pt x="750" y="813"/>
                  </a:lnTo>
                  <a:lnTo>
                    <a:pt x="794" y="793"/>
                  </a:lnTo>
                  <a:lnTo>
                    <a:pt x="836" y="772"/>
                  </a:lnTo>
                  <a:lnTo>
                    <a:pt x="873" y="745"/>
                  </a:lnTo>
                  <a:lnTo>
                    <a:pt x="909" y="716"/>
                  </a:lnTo>
                  <a:lnTo>
                    <a:pt x="939" y="684"/>
                  </a:lnTo>
                  <a:lnTo>
                    <a:pt x="968" y="650"/>
                  </a:lnTo>
                  <a:lnTo>
                    <a:pt x="991" y="614"/>
                  </a:lnTo>
                  <a:lnTo>
                    <a:pt x="1009" y="576"/>
                  </a:lnTo>
                  <a:lnTo>
                    <a:pt x="1023" y="536"/>
                  </a:lnTo>
                  <a:lnTo>
                    <a:pt x="1033" y="493"/>
                  </a:lnTo>
                  <a:lnTo>
                    <a:pt x="1038" y="450"/>
                  </a:lnTo>
                  <a:lnTo>
                    <a:pt x="1038" y="405"/>
                  </a:lnTo>
                  <a:lnTo>
                    <a:pt x="1031" y="364"/>
                  </a:lnTo>
                  <a:lnTo>
                    <a:pt x="1021" y="322"/>
                  </a:lnTo>
                  <a:lnTo>
                    <a:pt x="1005" y="282"/>
                  </a:lnTo>
                  <a:lnTo>
                    <a:pt x="985" y="244"/>
                  </a:lnTo>
                  <a:lnTo>
                    <a:pt x="960" y="208"/>
                  </a:lnTo>
                  <a:lnTo>
                    <a:pt x="932" y="173"/>
                  </a:lnTo>
                  <a:lnTo>
                    <a:pt x="899" y="140"/>
                  </a:lnTo>
                  <a:lnTo>
                    <a:pt x="863" y="112"/>
                  </a:lnTo>
                  <a:lnTo>
                    <a:pt x="824" y="86"/>
                  </a:lnTo>
                  <a:lnTo>
                    <a:pt x="783" y="63"/>
                  </a:lnTo>
                  <a:lnTo>
                    <a:pt x="739" y="43"/>
                  </a:lnTo>
                  <a:lnTo>
                    <a:pt x="691" y="26"/>
                  </a:lnTo>
                  <a:lnTo>
                    <a:pt x="641" y="13"/>
                  </a:lnTo>
                  <a:lnTo>
                    <a:pt x="591" y="4"/>
                  </a:lnTo>
                  <a:lnTo>
                    <a:pt x="538" y="0"/>
                  </a:lnTo>
                  <a:lnTo>
                    <a:pt x="485" y="0"/>
                  </a:lnTo>
                  <a:lnTo>
                    <a:pt x="432" y="4"/>
                  </a:lnTo>
                  <a:lnTo>
                    <a:pt x="382" y="13"/>
                  </a:lnTo>
                  <a:lnTo>
                    <a:pt x="333" y="26"/>
                  </a:lnTo>
                  <a:lnTo>
                    <a:pt x="288" y="42"/>
                  </a:lnTo>
                  <a:lnTo>
                    <a:pt x="245" y="62"/>
                  </a:lnTo>
                  <a:lnTo>
                    <a:pt x="203" y="83"/>
                  </a:lnTo>
                  <a:lnTo>
                    <a:pt x="164" y="110"/>
                  </a:lnTo>
                  <a:lnTo>
                    <a:pt x="130" y="139"/>
                  </a:lnTo>
                  <a:lnTo>
                    <a:pt x="99" y="171"/>
                  </a:lnTo>
                  <a:lnTo>
                    <a:pt x="71" y="205"/>
                  </a:lnTo>
                  <a:lnTo>
                    <a:pt x="47" y="241"/>
                  </a:lnTo>
                  <a:lnTo>
                    <a:pt x="28" y="279"/>
                  </a:lnTo>
                  <a:lnTo>
                    <a:pt x="14" y="319"/>
                  </a:lnTo>
                  <a:lnTo>
                    <a:pt x="4" y="362"/>
                  </a:lnTo>
                  <a:lnTo>
                    <a:pt x="0" y="405"/>
                  </a:lnTo>
                  <a:close/>
                </a:path>
              </a:pathLst>
            </a:custGeom>
            <a:solidFill>
              <a:srgbClr val="AE7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46"/>
            <p:cNvSpPr>
              <a:spLocks/>
            </p:cNvSpPr>
            <p:nvPr/>
          </p:nvSpPr>
          <p:spPr bwMode="auto">
            <a:xfrm>
              <a:off x="2929" y="2932"/>
              <a:ext cx="19" cy="37"/>
            </a:xfrm>
            <a:custGeom>
              <a:avLst/>
              <a:gdLst>
                <a:gd name="T0" fmla="*/ 0 w 59"/>
                <a:gd name="T1" fmla="*/ 54 h 111"/>
                <a:gd name="T2" fmla="*/ 2 w 59"/>
                <a:gd name="T3" fmla="*/ 77 h 111"/>
                <a:gd name="T4" fmla="*/ 7 w 59"/>
                <a:gd name="T5" fmla="*/ 94 h 111"/>
                <a:gd name="T6" fmla="*/ 16 w 59"/>
                <a:gd name="T7" fmla="*/ 107 h 111"/>
                <a:gd name="T8" fmla="*/ 27 w 59"/>
                <a:gd name="T9" fmla="*/ 111 h 111"/>
                <a:gd name="T10" fmla="*/ 39 w 59"/>
                <a:gd name="T11" fmla="*/ 107 h 111"/>
                <a:gd name="T12" fmla="*/ 49 w 59"/>
                <a:gd name="T13" fmla="*/ 96 h 111"/>
                <a:gd name="T14" fmla="*/ 56 w 59"/>
                <a:gd name="T15" fmla="*/ 79 h 111"/>
                <a:gd name="T16" fmla="*/ 59 w 59"/>
                <a:gd name="T17" fmla="*/ 57 h 111"/>
                <a:gd name="T18" fmla="*/ 58 w 59"/>
                <a:gd name="T19" fmla="*/ 34 h 111"/>
                <a:gd name="T20" fmla="*/ 52 w 59"/>
                <a:gd name="T21" fmla="*/ 17 h 111"/>
                <a:gd name="T22" fmla="*/ 43 w 59"/>
                <a:gd name="T23" fmla="*/ 4 h 111"/>
                <a:gd name="T24" fmla="*/ 32 w 59"/>
                <a:gd name="T25" fmla="*/ 0 h 111"/>
                <a:gd name="T26" fmla="*/ 20 w 59"/>
                <a:gd name="T27" fmla="*/ 3 h 111"/>
                <a:gd name="T28" fmla="*/ 10 w 59"/>
                <a:gd name="T29" fmla="*/ 14 h 111"/>
                <a:gd name="T30" fmla="*/ 3 w 59"/>
                <a:gd name="T31" fmla="*/ 33 h 111"/>
                <a:gd name="T32" fmla="*/ 0 w 59"/>
                <a:gd name="T33" fmla="*/ 5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11">
                  <a:moveTo>
                    <a:pt x="0" y="54"/>
                  </a:moveTo>
                  <a:lnTo>
                    <a:pt x="2" y="77"/>
                  </a:lnTo>
                  <a:lnTo>
                    <a:pt x="7" y="94"/>
                  </a:lnTo>
                  <a:lnTo>
                    <a:pt x="16" y="107"/>
                  </a:lnTo>
                  <a:lnTo>
                    <a:pt x="27" y="111"/>
                  </a:lnTo>
                  <a:lnTo>
                    <a:pt x="39" y="107"/>
                  </a:lnTo>
                  <a:lnTo>
                    <a:pt x="49" y="96"/>
                  </a:lnTo>
                  <a:lnTo>
                    <a:pt x="56" y="79"/>
                  </a:lnTo>
                  <a:lnTo>
                    <a:pt x="59" y="57"/>
                  </a:lnTo>
                  <a:lnTo>
                    <a:pt x="58" y="34"/>
                  </a:lnTo>
                  <a:lnTo>
                    <a:pt x="52" y="17"/>
                  </a:lnTo>
                  <a:lnTo>
                    <a:pt x="43" y="4"/>
                  </a:lnTo>
                  <a:lnTo>
                    <a:pt x="32" y="0"/>
                  </a:lnTo>
                  <a:lnTo>
                    <a:pt x="20" y="3"/>
                  </a:lnTo>
                  <a:lnTo>
                    <a:pt x="10" y="14"/>
                  </a:lnTo>
                  <a:lnTo>
                    <a:pt x="3" y="33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47"/>
            <p:cNvSpPr>
              <a:spLocks/>
            </p:cNvSpPr>
            <p:nvPr/>
          </p:nvSpPr>
          <p:spPr bwMode="auto">
            <a:xfrm>
              <a:off x="2778" y="2912"/>
              <a:ext cx="15" cy="34"/>
            </a:xfrm>
            <a:custGeom>
              <a:avLst/>
              <a:gdLst>
                <a:gd name="T0" fmla="*/ 0 w 46"/>
                <a:gd name="T1" fmla="*/ 50 h 102"/>
                <a:gd name="T2" fmla="*/ 1 w 46"/>
                <a:gd name="T3" fmla="*/ 69 h 102"/>
                <a:gd name="T4" fmla="*/ 4 w 46"/>
                <a:gd name="T5" fmla="*/ 86 h 102"/>
                <a:gd name="T6" fmla="*/ 11 w 46"/>
                <a:gd name="T7" fmla="*/ 97 h 102"/>
                <a:gd name="T8" fmla="*/ 20 w 46"/>
                <a:gd name="T9" fmla="*/ 102 h 102"/>
                <a:gd name="T10" fmla="*/ 28 w 46"/>
                <a:gd name="T11" fmla="*/ 97 h 102"/>
                <a:gd name="T12" fmla="*/ 37 w 46"/>
                <a:gd name="T13" fmla="*/ 87 h 102"/>
                <a:gd name="T14" fmla="*/ 43 w 46"/>
                <a:gd name="T15" fmla="*/ 70 h 102"/>
                <a:gd name="T16" fmla="*/ 46 w 46"/>
                <a:gd name="T17" fmla="*/ 52 h 102"/>
                <a:gd name="T18" fmla="*/ 44 w 46"/>
                <a:gd name="T19" fmla="*/ 32 h 102"/>
                <a:gd name="T20" fmla="*/ 40 w 46"/>
                <a:gd name="T21" fmla="*/ 16 h 102"/>
                <a:gd name="T22" fmla="*/ 33 w 46"/>
                <a:gd name="T23" fmla="*/ 4 h 102"/>
                <a:gd name="T24" fmla="*/ 24 w 46"/>
                <a:gd name="T25" fmla="*/ 0 h 102"/>
                <a:gd name="T26" fmla="*/ 16 w 46"/>
                <a:gd name="T27" fmla="*/ 4 h 102"/>
                <a:gd name="T28" fmla="*/ 8 w 46"/>
                <a:gd name="T29" fmla="*/ 14 h 102"/>
                <a:gd name="T30" fmla="*/ 3 w 46"/>
                <a:gd name="T31" fmla="*/ 30 h 102"/>
                <a:gd name="T32" fmla="*/ 0 w 46"/>
                <a:gd name="T33" fmla="*/ 5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02">
                  <a:moveTo>
                    <a:pt x="0" y="50"/>
                  </a:moveTo>
                  <a:lnTo>
                    <a:pt x="1" y="69"/>
                  </a:lnTo>
                  <a:lnTo>
                    <a:pt x="4" y="86"/>
                  </a:lnTo>
                  <a:lnTo>
                    <a:pt x="11" y="97"/>
                  </a:lnTo>
                  <a:lnTo>
                    <a:pt x="20" y="102"/>
                  </a:lnTo>
                  <a:lnTo>
                    <a:pt x="28" y="97"/>
                  </a:lnTo>
                  <a:lnTo>
                    <a:pt x="37" y="87"/>
                  </a:lnTo>
                  <a:lnTo>
                    <a:pt x="43" y="70"/>
                  </a:lnTo>
                  <a:lnTo>
                    <a:pt x="46" y="52"/>
                  </a:lnTo>
                  <a:lnTo>
                    <a:pt x="44" y="32"/>
                  </a:lnTo>
                  <a:lnTo>
                    <a:pt x="40" y="16"/>
                  </a:lnTo>
                  <a:lnTo>
                    <a:pt x="33" y="4"/>
                  </a:lnTo>
                  <a:lnTo>
                    <a:pt x="24" y="0"/>
                  </a:lnTo>
                  <a:lnTo>
                    <a:pt x="16" y="4"/>
                  </a:lnTo>
                  <a:lnTo>
                    <a:pt x="8" y="14"/>
                  </a:lnTo>
                  <a:lnTo>
                    <a:pt x="3" y="3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48"/>
            <p:cNvSpPr>
              <a:spLocks/>
            </p:cNvSpPr>
            <p:nvPr/>
          </p:nvSpPr>
          <p:spPr bwMode="auto">
            <a:xfrm>
              <a:off x="2814" y="2965"/>
              <a:ext cx="16" cy="31"/>
            </a:xfrm>
            <a:custGeom>
              <a:avLst/>
              <a:gdLst>
                <a:gd name="T0" fmla="*/ 49 w 49"/>
                <a:gd name="T1" fmla="*/ 0 h 93"/>
                <a:gd name="T2" fmla="*/ 45 w 49"/>
                <a:gd name="T3" fmla="*/ 1 h 93"/>
                <a:gd name="T4" fmla="*/ 36 w 49"/>
                <a:gd name="T5" fmla="*/ 4 h 93"/>
                <a:gd name="T6" fmla="*/ 25 w 49"/>
                <a:gd name="T7" fmla="*/ 10 h 93"/>
                <a:gd name="T8" fmla="*/ 13 w 49"/>
                <a:gd name="T9" fmla="*/ 20 h 93"/>
                <a:gd name="T10" fmla="*/ 4 w 49"/>
                <a:gd name="T11" fmla="*/ 32 h 93"/>
                <a:gd name="T12" fmla="*/ 0 w 49"/>
                <a:gd name="T13" fmla="*/ 47 h 93"/>
                <a:gd name="T14" fmla="*/ 6 w 49"/>
                <a:gd name="T15" fmla="*/ 66 h 93"/>
                <a:gd name="T16" fmla="*/ 22 w 49"/>
                <a:gd name="T17" fmla="*/ 89 h 93"/>
                <a:gd name="T18" fmla="*/ 26 w 49"/>
                <a:gd name="T19" fmla="*/ 90 h 93"/>
                <a:gd name="T20" fmla="*/ 36 w 49"/>
                <a:gd name="T21" fmla="*/ 93 h 93"/>
                <a:gd name="T22" fmla="*/ 45 w 49"/>
                <a:gd name="T23" fmla="*/ 92 h 93"/>
                <a:gd name="T24" fmla="*/ 43 w 49"/>
                <a:gd name="T25" fmla="*/ 82 h 93"/>
                <a:gd name="T26" fmla="*/ 37 w 49"/>
                <a:gd name="T27" fmla="*/ 74 h 93"/>
                <a:gd name="T28" fmla="*/ 30 w 49"/>
                <a:gd name="T29" fmla="*/ 67 h 93"/>
                <a:gd name="T30" fmla="*/ 23 w 49"/>
                <a:gd name="T31" fmla="*/ 60 h 93"/>
                <a:gd name="T32" fmla="*/ 16 w 49"/>
                <a:gd name="T33" fmla="*/ 52 h 93"/>
                <a:gd name="T34" fmla="*/ 15 w 49"/>
                <a:gd name="T35" fmla="*/ 42 h 93"/>
                <a:gd name="T36" fmla="*/ 17 w 49"/>
                <a:gd name="T37" fmla="*/ 30 h 93"/>
                <a:gd name="T38" fmla="*/ 29 w 49"/>
                <a:gd name="T39" fmla="*/ 17 h 93"/>
                <a:gd name="T40" fmla="*/ 49 w 49"/>
                <a:gd name="T4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93">
                  <a:moveTo>
                    <a:pt x="49" y="0"/>
                  </a:moveTo>
                  <a:lnTo>
                    <a:pt x="45" y="1"/>
                  </a:lnTo>
                  <a:lnTo>
                    <a:pt x="36" y="4"/>
                  </a:lnTo>
                  <a:lnTo>
                    <a:pt x="25" y="10"/>
                  </a:lnTo>
                  <a:lnTo>
                    <a:pt x="13" y="20"/>
                  </a:lnTo>
                  <a:lnTo>
                    <a:pt x="4" y="32"/>
                  </a:lnTo>
                  <a:lnTo>
                    <a:pt x="0" y="47"/>
                  </a:lnTo>
                  <a:lnTo>
                    <a:pt x="6" y="66"/>
                  </a:lnTo>
                  <a:lnTo>
                    <a:pt x="22" y="89"/>
                  </a:lnTo>
                  <a:lnTo>
                    <a:pt x="26" y="90"/>
                  </a:lnTo>
                  <a:lnTo>
                    <a:pt x="36" y="93"/>
                  </a:lnTo>
                  <a:lnTo>
                    <a:pt x="45" y="92"/>
                  </a:lnTo>
                  <a:lnTo>
                    <a:pt x="43" y="82"/>
                  </a:lnTo>
                  <a:lnTo>
                    <a:pt x="37" y="74"/>
                  </a:lnTo>
                  <a:lnTo>
                    <a:pt x="30" y="67"/>
                  </a:lnTo>
                  <a:lnTo>
                    <a:pt x="23" y="60"/>
                  </a:lnTo>
                  <a:lnTo>
                    <a:pt x="16" y="52"/>
                  </a:lnTo>
                  <a:lnTo>
                    <a:pt x="15" y="42"/>
                  </a:lnTo>
                  <a:lnTo>
                    <a:pt x="17" y="30"/>
                  </a:lnTo>
                  <a:lnTo>
                    <a:pt x="29" y="1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49"/>
            <p:cNvSpPr>
              <a:spLocks/>
            </p:cNvSpPr>
            <p:nvPr/>
          </p:nvSpPr>
          <p:spPr bwMode="auto">
            <a:xfrm>
              <a:off x="2908" y="2976"/>
              <a:ext cx="89" cy="70"/>
            </a:xfrm>
            <a:custGeom>
              <a:avLst/>
              <a:gdLst>
                <a:gd name="T0" fmla="*/ 265 w 265"/>
                <a:gd name="T1" fmla="*/ 110 h 208"/>
                <a:gd name="T2" fmla="*/ 260 w 265"/>
                <a:gd name="T3" fmla="*/ 130 h 208"/>
                <a:gd name="T4" fmla="*/ 252 w 265"/>
                <a:gd name="T5" fmla="*/ 149 h 208"/>
                <a:gd name="T6" fmla="*/ 239 w 265"/>
                <a:gd name="T7" fmla="*/ 166 h 208"/>
                <a:gd name="T8" fmla="*/ 223 w 265"/>
                <a:gd name="T9" fmla="*/ 180 h 208"/>
                <a:gd name="T10" fmla="*/ 203 w 265"/>
                <a:gd name="T11" fmla="*/ 193 h 208"/>
                <a:gd name="T12" fmla="*/ 180 w 265"/>
                <a:gd name="T13" fmla="*/ 202 h 208"/>
                <a:gd name="T14" fmla="*/ 154 w 265"/>
                <a:gd name="T15" fmla="*/ 206 h 208"/>
                <a:gd name="T16" fmla="*/ 129 w 265"/>
                <a:gd name="T17" fmla="*/ 208 h 208"/>
                <a:gd name="T18" fmla="*/ 101 w 265"/>
                <a:gd name="T19" fmla="*/ 205 h 208"/>
                <a:gd name="T20" fmla="*/ 77 w 265"/>
                <a:gd name="T21" fmla="*/ 197 h 208"/>
                <a:gd name="T22" fmla="*/ 54 w 265"/>
                <a:gd name="T23" fmla="*/ 187 h 208"/>
                <a:gd name="T24" fmla="*/ 35 w 265"/>
                <a:gd name="T25" fmla="*/ 173 h 208"/>
                <a:gd name="T26" fmla="*/ 20 w 265"/>
                <a:gd name="T27" fmla="*/ 157 h 208"/>
                <a:gd name="T28" fmla="*/ 8 w 265"/>
                <a:gd name="T29" fmla="*/ 139 h 208"/>
                <a:gd name="T30" fmla="*/ 1 w 265"/>
                <a:gd name="T31" fmla="*/ 120 h 208"/>
                <a:gd name="T32" fmla="*/ 0 w 265"/>
                <a:gd name="T33" fmla="*/ 99 h 208"/>
                <a:gd name="T34" fmla="*/ 3 w 265"/>
                <a:gd name="T35" fmla="*/ 77 h 208"/>
                <a:gd name="T36" fmla="*/ 11 w 265"/>
                <a:gd name="T37" fmla="*/ 59 h 208"/>
                <a:gd name="T38" fmla="*/ 24 w 265"/>
                <a:gd name="T39" fmla="*/ 41 h 208"/>
                <a:gd name="T40" fmla="*/ 41 w 265"/>
                <a:gd name="T41" fmla="*/ 27 h 208"/>
                <a:gd name="T42" fmla="*/ 61 w 265"/>
                <a:gd name="T43" fmla="*/ 14 h 208"/>
                <a:gd name="T44" fmla="*/ 84 w 265"/>
                <a:gd name="T45" fmla="*/ 6 h 208"/>
                <a:gd name="T46" fmla="*/ 110 w 265"/>
                <a:gd name="T47" fmla="*/ 1 h 208"/>
                <a:gd name="T48" fmla="*/ 137 w 265"/>
                <a:gd name="T49" fmla="*/ 0 h 208"/>
                <a:gd name="T50" fmla="*/ 163 w 265"/>
                <a:gd name="T51" fmla="*/ 4 h 208"/>
                <a:gd name="T52" fmla="*/ 187 w 265"/>
                <a:gd name="T53" fmla="*/ 11 h 208"/>
                <a:gd name="T54" fmla="*/ 210 w 265"/>
                <a:gd name="T55" fmla="*/ 21 h 208"/>
                <a:gd name="T56" fmla="*/ 229 w 265"/>
                <a:gd name="T57" fmla="*/ 36 h 208"/>
                <a:gd name="T58" fmla="*/ 244 w 265"/>
                <a:gd name="T59" fmla="*/ 51 h 208"/>
                <a:gd name="T60" fmla="*/ 256 w 265"/>
                <a:gd name="T61" fmla="*/ 70 h 208"/>
                <a:gd name="T62" fmla="*/ 263 w 265"/>
                <a:gd name="T63" fmla="*/ 89 h 208"/>
                <a:gd name="T64" fmla="*/ 265 w 265"/>
                <a:gd name="T65" fmla="*/ 11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5" h="208">
                  <a:moveTo>
                    <a:pt x="265" y="110"/>
                  </a:moveTo>
                  <a:lnTo>
                    <a:pt x="260" y="130"/>
                  </a:lnTo>
                  <a:lnTo>
                    <a:pt x="252" y="149"/>
                  </a:lnTo>
                  <a:lnTo>
                    <a:pt x="239" y="166"/>
                  </a:lnTo>
                  <a:lnTo>
                    <a:pt x="223" y="180"/>
                  </a:lnTo>
                  <a:lnTo>
                    <a:pt x="203" y="193"/>
                  </a:lnTo>
                  <a:lnTo>
                    <a:pt x="180" y="202"/>
                  </a:lnTo>
                  <a:lnTo>
                    <a:pt x="154" y="206"/>
                  </a:lnTo>
                  <a:lnTo>
                    <a:pt x="129" y="208"/>
                  </a:lnTo>
                  <a:lnTo>
                    <a:pt x="101" y="205"/>
                  </a:lnTo>
                  <a:lnTo>
                    <a:pt x="77" y="197"/>
                  </a:lnTo>
                  <a:lnTo>
                    <a:pt x="54" y="187"/>
                  </a:lnTo>
                  <a:lnTo>
                    <a:pt x="35" y="173"/>
                  </a:lnTo>
                  <a:lnTo>
                    <a:pt x="20" y="157"/>
                  </a:lnTo>
                  <a:lnTo>
                    <a:pt x="8" y="139"/>
                  </a:lnTo>
                  <a:lnTo>
                    <a:pt x="1" y="120"/>
                  </a:lnTo>
                  <a:lnTo>
                    <a:pt x="0" y="99"/>
                  </a:lnTo>
                  <a:lnTo>
                    <a:pt x="3" y="77"/>
                  </a:lnTo>
                  <a:lnTo>
                    <a:pt x="11" y="59"/>
                  </a:lnTo>
                  <a:lnTo>
                    <a:pt x="24" y="41"/>
                  </a:lnTo>
                  <a:lnTo>
                    <a:pt x="41" y="27"/>
                  </a:lnTo>
                  <a:lnTo>
                    <a:pt x="61" y="14"/>
                  </a:lnTo>
                  <a:lnTo>
                    <a:pt x="84" y="6"/>
                  </a:lnTo>
                  <a:lnTo>
                    <a:pt x="110" y="1"/>
                  </a:lnTo>
                  <a:lnTo>
                    <a:pt x="137" y="0"/>
                  </a:lnTo>
                  <a:lnTo>
                    <a:pt x="163" y="4"/>
                  </a:lnTo>
                  <a:lnTo>
                    <a:pt x="187" y="11"/>
                  </a:lnTo>
                  <a:lnTo>
                    <a:pt x="210" y="21"/>
                  </a:lnTo>
                  <a:lnTo>
                    <a:pt x="229" y="36"/>
                  </a:lnTo>
                  <a:lnTo>
                    <a:pt x="244" y="51"/>
                  </a:lnTo>
                  <a:lnTo>
                    <a:pt x="256" y="70"/>
                  </a:lnTo>
                  <a:lnTo>
                    <a:pt x="263" y="89"/>
                  </a:lnTo>
                  <a:lnTo>
                    <a:pt x="265" y="110"/>
                  </a:lnTo>
                  <a:close/>
                </a:path>
              </a:pathLst>
            </a:custGeom>
            <a:solidFill>
              <a:srgbClr val="FF8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50"/>
            <p:cNvSpPr>
              <a:spLocks/>
            </p:cNvSpPr>
            <p:nvPr/>
          </p:nvSpPr>
          <p:spPr bwMode="auto">
            <a:xfrm>
              <a:off x="2758" y="2954"/>
              <a:ext cx="45" cy="60"/>
            </a:xfrm>
            <a:custGeom>
              <a:avLst/>
              <a:gdLst>
                <a:gd name="T0" fmla="*/ 131 w 136"/>
                <a:gd name="T1" fmla="*/ 91 h 180"/>
                <a:gd name="T2" fmla="*/ 134 w 136"/>
                <a:gd name="T3" fmla="*/ 110 h 180"/>
                <a:gd name="T4" fmla="*/ 136 w 136"/>
                <a:gd name="T5" fmla="*/ 127 h 180"/>
                <a:gd name="T6" fmla="*/ 133 w 136"/>
                <a:gd name="T7" fmla="*/ 141 h 180"/>
                <a:gd name="T8" fmla="*/ 129 w 136"/>
                <a:gd name="T9" fmla="*/ 154 h 180"/>
                <a:gd name="T10" fmla="*/ 123 w 136"/>
                <a:gd name="T11" fmla="*/ 166 h 180"/>
                <a:gd name="T12" fmla="*/ 114 w 136"/>
                <a:gd name="T13" fmla="*/ 174 h 180"/>
                <a:gd name="T14" fmla="*/ 103 w 136"/>
                <a:gd name="T15" fmla="*/ 179 h 180"/>
                <a:gd name="T16" fmla="*/ 91 w 136"/>
                <a:gd name="T17" fmla="*/ 180 h 180"/>
                <a:gd name="T18" fmla="*/ 78 w 136"/>
                <a:gd name="T19" fmla="*/ 179 h 180"/>
                <a:gd name="T20" fmla="*/ 67 w 136"/>
                <a:gd name="T21" fmla="*/ 176 h 180"/>
                <a:gd name="T22" fmla="*/ 56 w 136"/>
                <a:gd name="T23" fmla="*/ 170 h 180"/>
                <a:gd name="T24" fmla="*/ 45 w 136"/>
                <a:gd name="T25" fmla="*/ 161 h 180"/>
                <a:gd name="T26" fmla="*/ 35 w 136"/>
                <a:gd name="T27" fmla="*/ 150 h 180"/>
                <a:gd name="T28" fmla="*/ 25 w 136"/>
                <a:gd name="T29" fmla="*/ 134 h 180"/>
                <a:gd name="T30" fmla="*/ 15 w 136"/>
                <a:gd name="T31" fmla="*/ 113 h 180"/>
                <a:gd name="T32" fmla="*/ 5 w 136"/>
                <a:gd name="T33" fmla="*/ 88 h 180"/>
                <a:gd name="T34" fmla="*/ 1 w 136"/>
                <a:gd name="T35" fmla="*/ 71 h 180"/>
                <a:gd name="T36" fmla="*/ 0 w 136"/>
                <a:gd name="T37" fmla="*/ 54 h 180"/>
                <a:gd name="T38" fmla="*/ 1 w 136"/>
                <a:gd name="T39" fmla="*/ 38 h 180"/>
                <a:gd name="T40" fmla="*/ 7 w 136"/>
                <a:gd name="T41" fmla="*/ 25 h 180"/>
                <a:gd name="T42" fmla="*/ 14 w 136"/>
                <a:gd name="T43" fmla="*/ 14 h 180"/>
                <a:gd name="T44" fmla="*/ 23 w 136"/>
                <a:gd name="T45" fmla="*/ 5 h 180"/>
                <a:gd name="T46" fmla="*/ 34 w 136"/>
                <a:gd name="T47" fmla="*/ 1 h 180"/>
                <a:gd name="T48" fmla="*/ 47 w 136"/>
                <a:gd name="T49" fmla="*/ 0 h 180"/>
                <a:gd name="T50" fmla="*/ 60 w 136"/>
                <a:gd name="T51" fmla="*/ 3 h 180"/>
                <a:gd name="T52" fmla="*/ 73 w 136"/>
                <a:gd name="T53" fmla="*/ 7 h 180"/>
                <a:gd name="T54" fmla="*/ 86 w 136"/>
                <a:gd name="T55" fmla="*/ 15 h 180"/>
                <a:gd name="T56" fmla="*/ 98 w 136"/>
                <a:gd name="T57" fmla="*/ 27 h 180"/>
                <a:gd name="T58" fmla="*/ 108 w 136"/>
                <a:gd name="T59" fmla="*/ 41 h 180"/>
                <a:gd name="T60" fmla="*/ 119 w 136"/>
                <a:gd name="T61" fmla="*/ 55 h 180"/>
                <a:gd name="T62" fmla="*/ 126 w 136"/>
                <a:gd name="T63" fmla="*/ 73 h 180"/>
                <a:gd name="T64" fmla="*/ 131 w 136"/>
                <a:gd name="T65" fmla="*/ 9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" h="180">
                  <a:moveTo>
                    <a:pt x="131" y="91"/>
                  </a:moveTo>
                  <a:lnTo>
                    <a:pt x="134" y="110"/>
                  </a:lnTo>
                  <a:lnTo>
                    <a:pt x="136" y="127"/>
                  </a:lnTo>
                  <a:lnTo>
                    <a:pt x="133" y="141"/>
                  </a:lnTo>
                  <a:lnTo>
                    <a:pt x="129" y="154"/>
                  </a:lnTo>
                  <a:lnTo>
                    <a:pt x="123" y="166"/>
                  </a:lnTo>
                  <a:lnTo>
                    <a:pt x="114" y="174"/>
                  </a:lnTo>
                  <a:lnTo>
                    <a:pt x="103" y="179"/>
                  </a:lnTo>
                  <a:lnTo>
                    <a:pt x="91" y="180"/>
                  </a:lnTo>
                  <a:lnTo>
                    <a:pt x="78" y="179"/>
                  </a:lnTo>
                  <a:lnTo>
                    <a:pt x="67" y="176"/>
                  </a:lnTo>
                  <a:lnTo>
                    <a:pt x="56" y="170"/>
                  </a:lnTo>
                  <a:lnTo>
                    <a:pt x="45" y="161"/>
                  </a:lnTo>
                  <a:lnTo>
                    <a:pt x="35" y="150"/>
                  </a:lnTo>
                  <a:lnTo>
                    <a:pt x="25" y="134"/>
                  </a:lnTo>
                  <a:lnTo>
                    <a:pt x="15" y="113"/>
                  </a:lnTo>
                  <a:lnTo>
                    <a:pt x="5" y="88"/>
                  </a:lnTo>
                  <a:lnTo>
                    <a:pt x="1" y="71"/>
                  </a:lnTo>
                  <a:lnTo>
                    <a:pt x="0" y="54"/>
                  </a:lnTo>
                  <a:lnTo>
                    <a:pt x="1" y="38"/>
                  </a:lnTo>
                  <a:lnTo>
                    <a:pt x="7" y="25"/>
                  </a:lnTo>
                  <a:lnTo>
                    <a:pt x="14" y="14"/>
                  </a:lnTo>
                  <a:lnTo>
                    <a:pt x="23" y="5"/>
                  </a:lnTo>
                  <a:lnTo>
                    <a:pt x="34" y="1"/>
                  </a:lnTo>
                  <a:lnTo>
                    <a:pt x="47" y="0"/>
                  </a:lnTo>
                  <a:lnTo>
                    <a:pt x="60" y="3"/>
                  </a:lnTo>
                  <a:lnTo>
                    <a:pt x="73" y="7"/>
                  </a:lnTo>
                  <a:lnTo>
                    <a:pt x="86" y="15"/>
                  </a:lnTo>
                  <a:lnTo>
                    <a:pt x="98" y="27"/>
                  </a:lnTo>
                  <a:lnTo>
                    <a:pt x="108" y="41"/>
                  </a:lnTo>
                  <a:lnTo>
                    <a:pt x="119" y="55"/>
                  </a:lnTo>
                  <a:lnTo>
                    <a:pt x="126" y="73"/>
                  </a:lnTo>
                  <a:lnTo>
                    <a:pt x="131" y="91"/>
                  </a:lnTo>
                  <a:close/>
                </a:path>
              </a:pathLst>
            </a:custGeom>
            <a:solidFill>
              <a:srgbClr val="FF8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51"/>
            <p:cNvSpPr>
              <a:spLocks/>
            </p:cNvSpPr>
            <p:nvPr/>
          </p:nvSpPr>
          <p:spPr bwMode="auto">
            <a:xfrm>
              <a:off x="2796" y="3092"/>
              <a:ext cx="329" cy="403"/>
            </a:xfrm>
            <a:custGeom>
              <a:avLst/>
              <a:gdLst>
                <a:gd name="T0" fmla="*/ 106 w 988"/>
                <a:gd name="T1" fmla="*/ 511 h 1208"/>
                <a:gd name="T2" fmla="*/ 95 w 988"/>
                <a:gd name="T3" fmla="*/ 577 h 1208"/>
                <a:gd name="T4" fmla="*/ 60 w 988"/>
                <a:gd name="T5" fmla="*/ 698 h 1208"/>
                <a:gd name="T6" fmla="*/ 15 w 988"/>
                <a:gd name="T7" fmla="*/ 837 h 1208"/>
                <a:gd name="T8" fmla="*/ 0 w 988"/>
                <a:gd name="T9" fmla="*/ 947 h 1208"/>
                <a:gd name="T10" fmla="*/ 49 w 988"/>
                <a:gd name="T11" fmla="*/ 1046 h 1208"/>
                <a:gd name="T12" fmla="*/ 169 w 988"/>
                <a:gd name="T13" fmla="*/ 1136 h 1208"/>
                <a:gd name="T14" fmla="*/ 255 w 988"/>
                <a:gd name="T15" fmla="*/ 1158 h 1208"/>
                <a:gd name="T16" fmla="*/ 299 w 988"/>
                <a:gd name="T17" fmla="*/ 1135 h 1208"/>
                <a:gd name="T18" fmla="*/ 314 w 988"/>
                <a:gd name="T19" fmla="*/ 1105 h 1208"/>
                <a:gd name="T20" fmla="*/ 282 w 988"/>
                <a:gd name="T21" fmla="*/ 1052 h 1208"/>
                <a:gd name="T22" fmla="*/ 285 w 988"/>
                <a:gd name="T23" fmla="*/ 975 h 1208"/>
                <a:gd name="T24" fmla="*/ 340 w 988"/>
                <a:gd name="T25" fmla="*/ 917 h 1208"/>
                <a:gd name="T26" fmla="*/ 393 w 988"/>
                <a:gd name="T27" fmla="*/ 889 h 1208"/>
                <a:gd name="T28" fmla="*/ 411 w 988"/>
                <a:gd name="T29" fmla="*/ 925 h 1208"/>
                <a:gd name="T30" fmla="*/ 440 w 988"/>
                <a:gd name="T31" fmla="*/ 996 h 1208"/>
                <a:gd name="T32" fmla="*/ 480 w 988"/>
                <a:gd name="T33" fmla="*/ 1055 h 1208"/>
                <a:gd name="T34" fmla="*/ 526 w 988"/>
                <a:gd name="T35" fmla="*/ 1103 h 1208"/>
                <a:gd name="T36" fmla="*/ 576 w 988"/>
                <a:gd name="T37" fmla="*/ 1141 h 1208"/>
                <a:gd name="T38" fmla="*/ 627 w 988"/>
                <a:gd name="T39" fmla="*/ 1168 h 1208"/>
                <a:gd name="T40" fmla="*/ 677 w 988"/>
                <a:gd name="T41" fmla="*/ 1188 h 1208"/>
                <a:gd name="T42" fmla="*/ 725 w 988"/>
                <a:gd name="T43" fmla="*/ 1201 h 1208"/>
                <a:gd name="T44" fmla="*/ 778 w 988"/>
                <a:gd name="T45" fmla="*/ 1208 h 1208"/>
                <a:gd name="T46" fmla="*/ 816 w 988"/>
                <a:gd name="T47" fmla="*/ 1192 h 1208"/>
                <a:gd name="T48" fmla="*/ 829 w 988"/>
                <a:gd name="T49" fmla="*/ 1166 h 1208"/>
                <a:gd name="T50" fmla="*/ 829 w 988"/>
                <a:gd name="T51" fmla="*/ 1145 h 1208"/>
                <a:gd name="T52" fmla="*/ 769 w 988"/>
                <a:gd name="T53" fmla="*/ 1056 h 1208"/>
                <a:gd name="T54" fmla="*/ 730 w 988"/>
                <a:gd name="T55" fmla="*/ 904 h 1208"/>
                <a:gd name="T56" fmla="*/ 756 w 988"/>
                <a:gd name="T57" fmla="*/ 793 h 1208"/>
                <a:gd name="T58" fmla="*/ 793 w 988"/>
                <a:gd name="T59" fmla="*/ 730 h 1208"/>
                <a:gd name="T60" fmla="*/ 825 w 988"/>
                <a:gd name="T61" fmla="*/ 703 h 1208"/>
                <a:gd name="T62" fmla="*/ 871 w 988"/>
                <a:gd name="T63" fmla="*/ 660 h 1208"/>
                <a:gd name="T64" fmla="*/ 915 w 988"/>
                <a:gd name="T65" fmla="*/ 608 h 1208"/>
                <a:gd name="T66" fmla="*/ 951 w 988"/>
                <a:gd name="T67" fmla="*/ 549 h 1208"/>
                <a:gd name="T68" fmla="*/ 977 w 988"/>
                <a:gd name="T69" fmla="*/ 485 h 1208"/>
                <a:gd name="T70" fmla="*/ 988 w 988"/>
                <a:gd name="T71" fmla="*/ 416 h 1208"/>
                <a:gd name="T72" fmla="*/ 982 w 988"/>
                <a:gd name="T73" fmla="*/ 345 h 1208"/>
                <a:gd name="T74" fmla="*/ 955 w 988"/>
                <a:gd name="T75" fmla="*/ 273 h 1208"/>
                <a:gd name="T76" fmla="*/ 905 w 988"/>
                <a:gd name="T77" fmla="*/ 203 h 1208"/>
                <a:gd name="T78" fmla="*/ 851 w 988"/>
                <a:gd name="T79" fmla="*/ 144 h 1208"/>
                <a:gd name="T80" fmla="*/ 796 w 988"/>
                <a:gd name="T81" fmla="*/ 97 h 1208"/>
                <a:gd name="T82" fmla="*/ 743 w 988"/>
                <a:gd name="T83" fmla="*/ 61 h 1208"/>
                <a:gd name="T84" fmla="*/ 696 w 988"/>
                <a:gd name="T85" fmla="*/ 36 h 1208"/>
                <a:gd name="T86" fmla="*/ 656 w 988"/>
                <a:gd name="T87" fmla="*/ 18 h 1208"/>
                <a:gd name="T88" fmla="*/ 627 w 988"/>
                <a:gd name="T89" fmla="*/ 8 h 1208"/>
                <a:gd name="T90" fmla="*/ 610 w 988"/>
                <a:gd name="T91" fmla="*/ 3 h 1208"/>
                <a:gd name="T92" fmla="*/ 583 w 988"/>
                <a:gd name="T93" fmla="*/ 10 h 1208"/>
                <a:gd name="T94" fmla="*/ 524 w 988"/>
                <a:gd name="T95" fmla="*/ 20 h 1208"/>
                <a:gd name="T96" fmla="*/ 458 w 988"/>
                <a:gd name="T97" fmla="*/ 23 h 1208"/>
                <a:gd name="T98" fmla="*/ 391 w 988"/>
                <a:gd name="T99" fmla="*/ 21 h 1208"/>
                <a:gd name="T100" fmla="*/ 328 w 988"/>
                <a:gd name="T101" fmla="*/ 16 h 1208"/>
                <a:gd name="T102" fmla="*/ 272 w 988"/>
                <a:gd name="T103" fmla="*/ 10 h 1208"/>
                <a:gd name="T104" fmla="*/ 231 w 988"/>
                <a:gd name="T105" fmla="*/ 4 h 1208"/>
                <a:gd name="T106" fmla="*/ 206 w 988"/>
                <a:gd name="T107" fmla="*/ 0 h 1208"/>
                <a:gd name="T108" fmla="*/ 198 w 988"/>
                <a:gd name="T109" fmla="*/ 10 h 1208"/>
                <a:gd name="T110" fmla="*/ 163 w 988"/>
                <a:gd name="T111" fmla="*/ 81 h 1208"/>
                <a:gd name="T112" fmla="*/ 120 w 988"/>
                <a:gd name="T113" fmla="*/ 206 h 1208"/>
                <a:gd name="T114" fmla="*/ 98 w 988"/>
                <a:gd name="T115" fmla="*/ 362 h 1208"/>
                <a:gd name="T116" fmla="*/ 106 w 988"/>
                <a:gd name="T117" fmla="*/ 481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88" h="1208">
                  <a:moveTo>
                    <a:pt x="106" y="481"/>
                  </a:moveTo>
                  <a:lnTo>
                    <a:pt x="106" y="511"/>
                  </a:lnTo>
                  <a:lnTo>
                    <a:pt x="103" y="542"/>
                  </a:lnTo>
                  <a:lnTo>
                    <a:pt x="95" y="577"/>
                  </a:lnTo>
                  <a:lnTo>
                    <a:pt x="86" y="614"/>
                  </a:lnTo>
                  <a:lnTo>
                    <a:pt x="60" y="698"/>
                  </a:lnTo>
                  <a:lnTo>
                    <a:pt x="35" y="773"/>
                  </a:lnTo>
                  <a:lnTo>
                    <a:pt x="15" y="837"/>
                  </a:lnTo>
                  <a:lnTo>
                    <a:pt x="2" y="894"/>
                  </a:lnTo>
                  <a:lnTo>
                    <a:pt x="0" y="947"/>
                  </a:lnTo>
                  <a:lnTo>
                    <a:pt x="15" y="998"/>
                  </a:lnTo>
                  <a:lnTo>
                    <a:pt x="49" y="1046"/>
                  </a:lnTo>
                  <a:lnTo>
                    <a:pt x="105" y="1095"/>
                  </a:lnTo>
                  <a:lnTo>
                    <a:pt x="169" y="1136"/>
                  </a:lnTo>
                  <a:lnTo>
                    <a:pt x="218" y="1155"/>
                  </a:lnTo>
                  <a:lnTo>
                    <a:pt x="255" y="1158"/>
                  </a:lnTo>
                  <a:lnTo>
                    <a:pt x="281" y="1151"/>
                  </a:lnTo>
                  <a:lnTo>
                    <a:pt x="299" y="1135"/>
                  </a:lnTo>
                  <a:lnTo>
                    <a:pt x="309" y="1118"/>
                  </a:lnTo>
                  <a:lnTo>
                    <a:pt x="314" y="1105"/>
                  </a:lnTo>
                  <a:lnTo>
                    <a:pt x="315" y="1099"/>
                  </a:lnTo>
                  <a:lnTo>
                    <a:pt x="282" y="1052"/>
                  </a:lnTo>
                  <a:lnTo>
                    <a:pt x="274" y="1010"/>
                  </a:lnTo>
                  <a:lnTo>
                    <a:pt x="285" y="975"/>
                  </a:lnTo>
                  <a:lnTo>
                    <a:pt x="309" y="943"/>
                  </a:lnTo>
                  <a:lnTo>
                    <a:pt x="340" y="917"/>
                  </a:lnTo>
                  <a:lnTo>
                    <a:pt x="370" y="900"/>
                  </a:lnTo>
                  <a:lnTo>
                    <a:pt x="393" y="889"/>
                  </a:lnTo>
                  <a:lnTo>
                    <a:pt x="401" y="884"/>
                  </a:lnTo>
                  <a:lnTo>
                    <a:pt x="411" y="925"/>
                  </a:lnTo>
                  <a:lnTo>
                    <a:pt x="424" y="962"/>
                  </a:lnTo>
                  <a:lnTo>
                    <a:pt x="440" y="996"/>
                  </a:lnTo>
                  <a:lnTo>
                    <a:pt x="458" y="1028"/>
                  </a:lnTo>
                  <a:lnTo>
                    <a:pt x="480" y="1055"/>
                  </a:lnTo>
                  <a:lnTo>
                    <a:pt x="501" y="1081"/>
                  </a:lnTo>
                  <a:lnTo>
                    <a:pt x="526" y="1103"/>
                  </a:lnTo>
                  <a:lnTo>
                    <a:pt x="550" y="1122"/>
                  </a:lnTo>
                  <a:lnTo>
                    <a:pt x="576" y="1141"/>
                  </a:lnTo>
                  <a:lnTo>
                    <a:pt x="602" y="1155"/>
                  </a:lnTo>
                  <a:lnTo>
                    <a:pt x="627" y="1168"/>
                  </a:lnTo>
                  <a:lnTo>
                    <a:pt x="653" y="1179"/>
                  </a:lnTo>
                  <a:lnTo>
                    <a:pt x="677" y="1188"/>
                  </a:lnTo>
                  <a:lnTo>
                    <a:pt x="702" y="1195"/>
                  </a:lnTo>
                  <a:lnTo>
                    <a:pt x="725" y="1201"/>
                  </a:lnTo>
                  <a:lnTo>
                    <a:pt x="745" y="1205"/>
                  </a:lnTo>
                  <a:lnTo>
                    <a:pt x="778" y="1208"/>
                  </a:lnTo>
                  <a:lnTo>
                    <a:pt x="802" y="1202"/>
                  </a:lnTo>
                  <a:lnTo>
                    <a:pt x="816" y="1192"/>
                  </a:lnTo>
                  <a:lnTo>
                    <a:pt x="825" y="1179"/>
                  </a:lnTo>
                  <a:lnTo>
                    <a:pt x="829" y="1166"/>
                  </a:lnTo>
                  <a:lnTo>
                    <a:pt x="829" y="1155"/>
                  </a:lnTo>
                  <a:lnTo>
                    <a:pt x="829" y="1145"/>
                  </a:lnTo>
                  <a:lnTo>
                    <a:pt x="828" y="1142"/>
                  </a:lnTo>
                  <a:lnTo>
                    <a:pt x="769" y="1056"/>
                  </a:lnTo>
                  <a:lnTo>
                    <a:pt x="739" y="976"/>
                  </a:lnTo>
                  <a:lnTo>
                    <a:pt x="730" y="904"/>
                  </a:lnTo>
                  <a:lnTo>
                    <a:pt x="739" y="843"/>
                  </a:lnTo>
                  <a:lnTo>
                    <a:pt x="756" y="793"/>
                  </a:lnTo>
                  <a:lnTo>
                    <a:pt x="776" y="754"/>
                  </a:lnTo>
                  <a:lnTo>
                    <a:pt x="793" y="730"/>
                  </a:lnTo>
                  <a:lnTo>
                    <a:pt x="801" y="721"/>
                  </a:lnTo>
                  <a:lnTo>
                    <a:pt x="825" y="703"/>
                  </a:lnTo>
                  <a:lnTo>
                    <a:pt x="848" y="683"/>
                  </a:lnTo>
                  <a:lnTo>
                    <a:pt x="871" y="660"/>
                  </a:lnTo>
                  <a:lnTo>
                    <a:pt x="894" y="635"/>
                  </a:lnTo>
                  <a:lnTo>
                    <a:pt x="915" y="608"/>
                  </a:lnTo>
                  <a:lnTo>
                    <a:pt x="934" y="580"/>
                  </a:lnTo>
                  <a:lnTo>
                    <a:pt x="951" y="549"/>
                  </a:lnTo>
                  <a:lnTo>
                    <a:pt x="965" y="518"/>
                  </a:lnTo>
                  <a:lnTo>
                    <a:pt x="977" y="485"/>
                  </a:lnTo>
                  <a:lnTo>
                    <a:pt x="985" y="451"/>
                  </a:lnTo>
                  <a:lnTo>
                    <a:pt x="988" y="416"/>
                  </a:lnTo>
                  <a:lnTo>
                    <a:pt x="988" y="381"/>
                  </a:lnTo>
                  <a:lnTo>
                    <a:pt x="982" y="345"/>
                  </a:lnTo>
                  <a:lnTo>
                    <a:pt x="972" y="309"/>
                  </a:lnTo>
                  <a:lnTo>
                    <a:pt x="955" y="273"/>
                  </a:lnTo>
                  <a:lnTo>
                    <a:pt x="932" y="237"/>
                  </a:lnTo>
                  <a:lnTo>
                    <a:pt x="905" y="203"/>
                  </a:lnTo>
                  <a:lnTo>
                    <a:pt x="878" y="172"/>
                  </a:lnTo>
                  <a:lnTo>
                    <a:pt x="851" y="144"/>
                  </a:lnTo>
                  <a:lnTo>
                    <a:pt x="823" y="119"/>
                  </a:lnTo>
                  <a:lnTo>
                    <a:pt x="796" y="97"/>
                  </a:lnTo>
                  <a:lnTo>
                    <a:pt x="769" y="79"/>
                  </a:lnTo>
                  <a:lnTo>
                    <a:pt x="743" y="61"/>
                  </a:lnTo>
                  <a:lnTo>
                    <a:pt x="719" y="47"/>
                  </a:lnTo>
                  <a:lnTo>
                    <a:pt x="696" y="36"/>
                  </a:lnTo>
                  <a:lnTo>
                    <a:pt x="675" y="26"/>
                  </a:lnTo>
                  <a:lnTo>
                    <a:pt x="656" y="18"/>
                  </a:lnTo>
                  <a:lnTo>
                    <a:pt x="640" y="13"/>
                  </a:lnTo>
                  <a:lnTo>
                    <a:pt x="627" y="8"/>
                  </a:lnTo>
                  <a:lnTo>
                    <a:pt x="617" y="6"/>
                  </a:lnTo>
                  <a:lnTo>
                    <a:pt x="610" y="3"/>
                  </a:lnTo>
                  <a:lnTo>
                    <a:pt x="609" y="3"/>
                  </a:lnTo>
                  <a:lnTo>
                    <a:pt x="583" y="10"/>
                  </a:lnTo>
                  <a:lnTo>
                    <a:pt x="556" y="16"/>
                  </a:lnTo>
                  <a:lnTo>
                    <a:pt x="524" y="20"/>
                  </a:lnTo>
                  <a:lnTo>
                    <a:pt x="493" y="23"/>
                  </a:lnTo>
                  <a:lnTo>
                    <a:pt x="458" y="23"/>
                  </a:lnTo>
                  <a:lnTo>
                    <a:pt x="425" y="23"/>
                  </a:lnTo>
                  <a:lnTo>
                    <a:pt x="391" y="21"/>
                  </a:lnTo>
                  <a:lnTo>
                    <a:pt x="360" y="18"/>
                  </a:lnTo>
                  <a:lnTo>
                    <a:pt x="328" y="16"/>
                  </a:lnTo>
                  <a:lnTo>
                    <a:pt x="298" y="13"/>
                  </a:lnTo>
                  <a:lnTo>
                    <a:pt x="272" y="10"/>
                  </a:lnTo>
                  <a:lnTo>
                    <a:pt x="249" y="7"/>
                  </a:lnTo>
                  <a:lnTo>
                    <a:pt x="231" y="4"/>
                  </a:lnTo>
                  <a:lnTo>
                    <a:pt x="216" y="1"/>
                  </a:lnTo>
                  <a:lnTo>
                    <a:pt x="206" y="0"/>
                  </a:lnTo>
                  <a:lnTo>
                    <a:pt x="204" y="0"/>
                  </a:lnTo>
                  <a:lnTo>
                    <a:pt x="198" y="10"/>
                  </a:lnTo>
                  <a:lnTo>
                    <a:pt x="183" y="38"/>
                  </a:lnTo>
                  <a:lnTo>
                    <a:pt x="163" y="81"/>
                  </a:lnTo>
                  <a:lnTo>
                    <a:pt x="141" y="139"/>
                  </a:lnTo>
                  <a:lnTo>
                    <a:pt x="120" y="206"/>
                  </a:lnTo>
                  <a:lnTo>
                    <a:pt x="105" y="280"/>
                  </a:lnTo>
                  <a:lnTo>
                    <a:pt x="98" y="362"/>
                  </a:lnTo>
                  <a:lnTo>
                    <a:pt x="103" y="445"/>
                  </a:lnTo>
                  <a:lnTo>
                    <a:pt x="106" y="4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52"/>
            <p:cNvSpPr>
              <a:spLocks/>
            </p:cNvSpPr>
            <p:nvPr/>
          </p:nvSpPr>
          <p:spPr bwMode="auto">
            <a:xfrm>
              <a:off x="2693" y="3108"/>
              <a:ext cx="198" cy="125"/>
            </a:xfrm>
            <a:custGeom>
              <a:avLst/>
              <a:gdLst>
                <a:gd name="T0" fmla="*/ 43 w 593"/>
                <a:gd name="T1" fmla="*/ 102 h 375"/>
                <a:gd name="T2" fmla="*/ 65 w 593"/>
                <a:gd name="T3" fmla="*/ 97 h 375"/>
                <a:gd name="T4" fmla="*/ 103 w 593"/>
                <a:gd name="T5" fmla="*/ 90 h 375"/>
                <a:gd name="T6" fmla="*/ 155 w 593"/>
                <a:gd name="T7" fmla="*/ 79 h 375"/>
                <a:gd name="T8" fmla="*/ 212 w 593"/>
                <a:gd name="T9" fmla="*/ 67 h 375"/>
                <a:gd name="T10" fmla="*/ 274 w 593"/>
                <a:gd name="T11" fmla="*/ 54 h 375"/>
                <a:gd name="T12" fmla="*/ 334 w 593"/>
                <a:gd name="T13" fmla="*/ 40 h 375"/>
                <a:gd name="T14" fmla="*/ 388 w 593"/>
                <a:gd name="T15" fmla="*/ 26 h 375"/>
                <a:gd name="T16" fmla="*/ 450 w 593"/>
                <a:gd name="T17" fmla="*/ 7 h 375"/>
                <a:gd name="T18" fmla="*/ 503 w 593"/>
                <a:gd name="T19" fmla="*/ 0 h 375"/>
                <a:gd name="T20" fmla="*/ 536 w 593"/>
                <a:gd name="T21" fmla="*/ 11 h 375"/>
                <a:gd name="T22" fmla="*/ 560 w 593"/>
                <a:gd name="T23" fmla="*/ 43 h 375"/>
                <a:gd name="T24" fmla="*/ 586 w 593"/>
                <a:gd name="T25" fmla="*/ 96 h 375"/>
                <a:gd name="T26" fmla="*/ 593 w 593"/>
                <a:gd name="T27" fmla="*/ 178 h 375"/>
                <a:gd name="T28" fmla="*/ 570 w 593"/>
                <a:gd name="T29" fmla="*/ 268 h 375"/>
                <a:gd name="T30" fmla="*/ 512 w 593"/>
                <a:gd name="T31" fmla="*/ 345 h 375"/>
                <a:gd name="T32" fmla="*/ 466 w 593"/>
                <a:gd name="T33" fmla="*/ 372 h 375"/>
                <a:gd name="T34" fmla="*/ 456 w 593"/>
                <a:gd name="T35" fmla="*/ 375 h 375"/>
                <a:gd name="T36" fmla="*/ 436 w 593"/>
                <a:gd name="T37" fmla="*/ 375 h 375"/>
                <a:gd name="T38" fmla="*/ 407 w 593"/>
                <a:gd name="T39" fmla="*/ 364 h 375"/>
                <a:gd name="T40" fmla="*/ 377 w 593"/>
                <a:gd name="T41" fmla="*/ 344 h 375"/>
                <a:gd name="T42" fmla="*/ 344 w 593"/>
                <a:gd name="T43" fmla="*/ 328 h 375"/>
                <a:gd name="T44" fmla="*/ 300 w 593"/>
                <a:gd name="T45" fmla="*/ 311 h 375"/>
                <a:gd name="T46" fmla="*/ 248 w 593"/>
                <a:gd name="T47" fmla="*/ 293 h 375"/>
                <a:gd name="T48" fmla="*/ 194 w 593"/>
                <a:gd name="T49" fmla="*/ 275 h 375"/>
                <a:gd name="T50" fmla="*/ 139 w 593"/>
                <a:gd name="T51" fmla="*/ 256 h 375"/>
                <a:gd name="T52" fmla="*/ 89 w 593"/>
                <a:gd name="T53" fmla="*/ 236 h 375"/>
                <a:gd name="T54" fmla="*/ 45 w 593"/>
                <a:gd name="T55" fmla="*/ 218 h 375"/>
                <a:gd name="T56" fmla="*/ 25 w 593"/>
                <a:gd name="T57" fmla="*/ 206 h 375"/>
                <a:gd name="T58" fmla="*/ 10 w 593"/>
                <a:gd name="T59" fmla="*/ 183 h 375"/>
                <a:gd name="T60" fmla="*/ 0 w 593"/>
                <a:gd name="T61" fmla="*/ 149 h 375"/>
                <a:gd name="T62" fmla="*/ 16 w 593"/>
                <a:gd name="T63" fmla="*/ 116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375">
                  <a:moveTo>
                    <a:pt x="40" y="102"/>
                  </a:moveTo>
                  <a:lnTo>
                    <a:pt x="43" y="102"/>
                  </a:lnTo>
                  <a:lnTo>
                    <a:pt x="52" y="100"/>
                  </a:lnTo>
                  <a:lnTo>
                    <a:pt x="65" y="97"/>
                  </a:lnTo>
                  <a:lnTo>
                    <a:pt x="82" y="93"/>
                  </a:lnTo>
                  <a:lnTo>
                    <a:pt x="103" y="90"/>
                  </a:lnTo>
                  <a:lnTo>
                    <a:pt x="128" y="84"/>
                  </a:lnTo>
                  <a:lnTo>
                    <a:pt x="155" y="79"/>
                  </a:lnTo>
                  <a:lnTo>
                    <a:pt x="184" y="73"/>
                  </a:lnTo>
                  <a:lnTo>
                    <a:pt x="212" y="67"/>
                  </a:lnTo>
                  <a:lnTo>
                    <a:pt x="244" y="60"/>
                  </a:lnTo>
                  <a:lnTo>
                    <a:pt x="274" y="54"/>
                  </a:lnTo>
                  <a:lnTo>
                    <a:pt x="305" y="47"/>
                  </a:lnTo>
                  <a:lnTo>
                    <a:pt x="334" y="40"/>
                  </a:lnTo>
                  <a:lnTo>
                    <a:pt x="363" y="33"/>
                  </a:lnTo>
                  <a:lnTo>
                    <a:pt x="388" y="26"/>
                  </a:lnTo>
                  <a:lnTo>
                    <a:pt x="411" y="19"/>
                  </a:lnTo>
                  <a:lnTo>
                    <a:pt x="450" y="7"/>
                  </a:lnTo>
                  <a:lnTo>
                    <a:pt x="480" y="1"/>
                  </a:lnTo>
                  <a:lnTo>
                    <a:pt x="503" y="0"/>
                  </a:lnTo>
                  <a:lnTo>
                    <a:pt x="522" y="3"/>
                  </a:lnTo>
                  <a:lnTo>
                    <a:pt x="536" y="11"/>
                  </a:lnTo>
                  <a:lnTo>
                    <a:pt x="549" y="24"/>
                  </a:lnTo>
                  <a:lnTo>
                    <a:pt x="560" y="43"/>
                  </a:lnTo>
                  <a:lnTo>
                    <a:pt x="575" y="66"/>
                  </a:lnTo>
                  <a:lnTo>
                    <a:pt x="586" y="96"/>
                  </a:lnTo>
                  <a:lnTo>
                    <a:pt x="593" y="135"/>
                  </a:lnTo>
                  <a:lnTo>
                    <a:pt x="593" y="178"/>
                  </a:lnTo>
                  <a:lnTo>
                    <a:pt x="586" y="222"/>
                  </a:lnTo>
                  <a:lnTo>
                    <a:pt x="570" y="268"/>
                  </a:lnTo>
                  <a:lnTo>
                    <a:pt x="546" y="309"/>
                  </a:lnTo>
                  <a:lnTo>
                    <a:pt x="512" y="345"/>
                  </a:lnTo>
                  <a:lnTo>
                    <a:pt x="467" y="371"/>
                  </a:lnTo>
                  <a:lnTo>
                    <a:pt x="466" y="372"/>
                  </a:lnTo>
                  <a:lnTo>
                    <a:pt x="461" y="374"/>
                  </a:lnTo>
                  <a:lnTo>
                    <a:pt x="456" y="375"/>
                  </a:lnTo>
                  <a:lnTo>
                    <a:pt x="447" y="375"/>
                  </a:lnTo>
                  <a:lnTo>
                    <a:pt x="436" y="375"/>
                  </a:lnTo>
                  <a:lnTo>
                    <a:pt x="423" y="371"/>
                  </a:lnTo>
                  <a:lnTo>
                    <a:pt x="407" y="364"/>
                  </a:lnTo>
                  <a:lnTo>
                    <a:pt x="388" y="351"/>
                  </a:lnTo>
                  <a:lnTo>
                    <a:pt x="377" y="344"/>
                  </a:lnTo>
                  <a:lnTo>
                    <a:pt x="361" y="335"/>
                  </a:lnTo>
                  <a:lnTo>
                    <a:pt x="344" y="328"/>
                  </a:lnTo>
                  <a:lnTo>
                    <a:pt x="323" y="319"/>
                  </a:lnTo>
                  <a:lnTo>
                    <a:pt x="300" y="311"/>
                  </a:lnTo>
                  <a:lnTo>
                    <a:pt x="275" y="302"/>
                  </a:lnTo>
                  <a:lnTo>
                    <a:pt x="248" y="293"/>
                  </a:lnTo>
                  <a:lnTo>
                    <a:pt x="221" y="283"/>
                  </a:lnTo>
                  <a:lnTo>
                    <a:pt x="194" y="275"/>
                  </a:lnTo>
                  <a:lnTo>
                    <a:pt x="166" y="265"/>
                  </a:lnTo>
                  <a:lnTo>
                    <a:pt x="139" y="256"/>
                  </a:lnTo>
                  <a:lnTo>
                    <a:pt x="114" y="246"/>
                  </a:lnTo>
                  <a:lnTo>
                    <a:pt x="89" y="236"/>
                  </a:lnTo>
                  <a:lnTo>
                    <a:pt x="66" y="228"/>
                  </a:lnTo>
                  <a:lnTo>
                    <a:pt x="45" y="218"/>
                  </a:lnTo>
                  <a:lnTo>
                    <a:pt x="28" y="209"/>
                  </a:lnTo>
                  <a:lnTo>
                    <a:pt x="25" y="206"/>
                  </a:lnTo>
                  <a:lnTo>
                    <a:pt x="18" y="196"/>
                  </a:lnTo>
                  <a:lnTo>
                    <a:pt x="10" y="183"/>
                  </a:lnTo>
                  <a:lnTo>
                    <a:pt x="3" y="168"/>
                  </a:lnTo>
                  <a:lnTo>
                    <a:pt x="0" y="149"/>
                  </a:lnTo>
                  <a:lnTo>
                    <a:pt x="3" y="132"/>
                  </a:lnTo>
                  <a:lnTo>
                    <a:pt x="16" y="116"/>
                  </a:lnTo>
                  <a:lnTo>
                    <a:pt x="40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2713" y="3104"/>
              <a:ext cx="398" cy="241"/>
            </a:xfrm>
            <a:custGeom>
              <a:avLst/>
              <a:gdLst>
                <a:gd name="T0" fmla="*/ 844 w 1195"/>
                <a:gd name="T1" fmla="*/ 16 h 723"/>
                <a:gd name="T2" fmla="*/ 922 w 1195"/>
                <a:gd name="T3" fmla="*/ 50 h 723"/>
                <a:gd name="T4" fmla="*/ 1029 w 1195"/>
                <a:gd name="T5" fmla="*/ 113 h 723"/>
                <a:gd name="T6" fmla="*/ 1129 w 1195"/>
                <a:gd name="T7" fmla="*/ 203 h 723"/>
                <a:gd name="T8" fmla="*/ 1189 w 1195"/>
                <a:gd name="T9" fmla="*/ 319 h 723"/>
                <a:gd name="T10" fmla="*/ 1189 w 1195"/>
                <a:gd name="T11" fmla="*/ 417 h 723"/>
                <a:gd name="T12" fmla="*/ 1162 w 1195"/>
                <a:gd name="T13" fmla="*/ 498 h 723"/>
                <a:gd name="T14" fmla="*/ 1065 w 1195"/>
                <a:gd name="T15" fmla="*/ 623 h 723"/>
                <a:gd name="T16" fmla="*/ 1006 w 1195"/>
                <a:gd name="T17" fmla="*/ 673 h 723"/>
                <a:gd name="T18" fmla="*/ 983 w 1195"/>
                <a:gd name="T19" fmla="*/ 710 h 723"/>
                <a:gd name="T20" fmla="*/ 930 w 1195"/>
                <a:gd name="T21" fmla="*/ 720 h 723"/>
                <a:gd name="T22" fmla="*/ 905 w 1195"/>
                <a:gd name="T23" fmla="*/ 704 h 723"/>
                <a:gd name="T24" fmla="*/ 907 w 1195"/>
                <a:gd name="T25" fmla="*/ 684 h 723"/>
                <a:gd name="T26" fmla="*/ 912 w 1195"/>
                <a:gd name="T27" fmla="*/ 650 h 723"/>
                <a:gd name="T28" fmla="*/ 892 w 1195"/>
                <a:gd name="T29" fmla="*/ 633 h 723"/>
                <a:gd name="T30" fmla="*/ 872 w 1195"/>
                <a:gd name="T31" fmla="*/ 634 h 723"/>
                <a:gd name="T32" fmla="*/ 862 w 1195"/>
                <a:gd name="T33" fmla="*/ 626 h 723"/>
                <a:gd name="T34" fmla="*/ 883 w 1195"/>
                <a:gd name="T35" fmla="*/ 609 h 723"/>
                <a:gd name="T36" fmla="*/ 916 w 1195"/>
                <a:gd name="T37" fmla="*/ 594 h 723"/>
                <a:gd name="T38" fmla="*/ 942 w 1195"/>
                <a:gd name="T39" fmla="*/ 588 h 723"/>
                <a:gd name="T40" fmla="*/ 955 w 1195"/>
                <a:gd name="T41" fmla="*/ 581 h 723"/>
                <a:gd name="T42" fmla="*/ 979 w 1195"/>
                <a:gd name="T43" fmla="*/ 538 h 723"/>
                <a:gd name="T44" fmla="*/ 1000 w 1195"/>
                <a:gd name="T45" fmla="*/ 473 h 723"/>
                <a:gd name="T46" fmla="*/ 998 w 1195"/>
                <a:gd name="T47" fmla="*/ 397 h 723"/>
                <a:gd name="T48" fmla="*/ 946 w 1195"/>
                <a:gd name="T49" fmla="*/ 319 h 723"/>
                <a:gd name="T50" fmla="*/ 869 w 1195"/>
                <a:gd name="T51" fmla="*/ 275 h 723"/>
                <a:gd name="T52" fmla="*/ 870 w 1195"/>
                <a:gd name="T53" fmla="*/ 291 h 723"/>
                <a:gd name="T54" fmla="*/ 913 w 1195"/>
                <a:gd name="T55" fmla="*/ 328 h 723"/>
                <a:gd name="T56" fmla="*/ 962 w 1195"/>
                <a:gd name="T57" fmla="*/ 427 h 723"/>
                <a:gd name="T58" fmla="*/ 935 w 1195"/>
                <a:gd name="T59" fmla="*/ 518 h 723"/>
                <a:gd name="T60" fmla="*/ 893 w 1195"/>
                <a:gd name="T61" fmla="*/ 531 h 723"/>
                <a:gd name="T62" fmla="*/ 809 w 1195"/>
                <a:gd name="T63" fmla="*/ 550 h 723"/>
                <a:gd name="T64" fmla="*/ 691 w 1195"/>
                <a:gd name="T65" fmla="*/ 560 h 723"/>
                <a:gd name="T66" fmla="*/ 551 w 1195"/>
                <a:gd name="T67" fmla="*/ 551 h 723"/>
                <a:gd name="T68" fmla="*/ 396 w 1195"/>
                <a:gd name="T69" fmla="*/ 508 h 723"/>
                <a:gd name="T70" fmla="*/ 383 w 1195"/>
                <a:gd name="T71" fmla="*/ 421 h 723"/>
                <a:gd name="T72" fmla="*/ 368 w 1195"/>
                <a:gd name="T73" fmla="*/ 249 h 723"/>
                <a:gd name="T74" fmla="*/ 372 w 1195"/>
                <a:gd name="T75" fmla="*/ 160 h 723"/>
                <a:gd name="T76" fmla="*/ 352 w 1195"/>
                <a:gd name="T77" fmla="*/ 195 h 723"/>
                <a:gd name="T78" fmla="*/ 338 w 1195"/>
                <a:gd name="T79" fmla="*/ 276 h 723"/>
                <a:gd name="T80" fmla="*/ 4 w 1195"/>
                <a:gd name="T81" fmla="*/ 196 h 723"/>
                <a:gd name="T82" fmla="*/ 11 w 1195"/>
                <a:gd name="T83" fmla="*/ 136 h 723"/>
                <a:gd name="T84" fmla="*/ 43 w 1195"/>
                <a:gd name="T85" fmla="*/ 133 h 723"/>
                <a:gd name="T86" fmla="*/ 124 w 1195"/>
                <a:gd name="T87" fmla="*/ 120 h 723"/>
                <a:gd name="T88" fmla="*/ 239 w 1195"/>
                <a:gd name="T89" fmla="*/ 99 h 723"/>
                <a:gd name="T90" fmla="*/ 368 w 1195"/>
                <a:gd name="T91" fmla="*/ 66 h 723"/>
                <a:gd name="T92" fmla="*/ 494 w 1195"/>
                <a:gd name="T93" fmla="*/ 1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95" h="723">
                  <a:moveTo>
                    <a:pt x="827" y="9"/>
                  </a:moveTo>
                  <a:lnTo>
                    <a:pt x="831" y="10"/>
                  </a:lnTo>
                  <a:lnTo>
                    <a:pt x="844" y="16"/>
                  </a:lnTo>
                  <a:lnTo>
                    <a:pt x="866" y="24"/>
                  </a:lnTo>
                  <a:lnTo>
                    <a:pt x="892" y="36"/>
                  </a:lnTo>
                  <a:lnTo>
                    <a:pt x="922" y="50"/>
                  </a:lnTo>
                  <a:lnTo>
                    <a:pt x="956" y="67"/>
                  </a:lnTo>
                  <a:lnTo>
                    <a:pt x="992" y="89"/>
                  </a:lnTo>
                  <a:lnTo>
                    <a:pt x="1029" y="113"/>
                  </a:lnTo>
                  <a:lnTo>
                    <a:pt x="1065" y="140"/>
                  </a:lnTo>
                  <a:lnTo>
                    <a:pt x="1098" y="170"/>
                  </a:lnTo>
                  <a:lnTo>
                    <a:pt x="1129" y="203"/>
                  </a:lnTo>
                  <a:lnTo>
                    <a:pt x="1156" y="239"/>
                  </a:lnTo>
                  <a:lnTo>
                    <a:pt x="1177" y="278"/>
                  </a:lnTo>
                  <a:lnTo>
                    <a:pt x="1189" y="319"/>
                  </a:lnTo>
                  <a:lnTo>
                    <a:pt x="1195" y="362"/>
                  </a:lnTo>
                  <a:lnTo>
                    <a:pt x="1191" y="410"/>
                  </a:lnTo>
                  <a:lnTo>
                    <a:pt x="1189" y="417"/>
                  </a:lnTo>
                  <a:lnTo>
                    <a:pt x="1187" y="435"/>
                  </a:lnTo>
                  <a:lnTo>
                    <a:pt x="1178" y="464"/>
                  </a:lnTo>
                  <a:lnTo>
                    <a:pt x="1162" y="498"/>
                  </a:lnTo>
                  <a:lnTo>
                    <a:pt x="1141" y="538"/>
                  </a:lnTo>
                  <a:lnTo>
                    <a:pt x="1108" y="581"/>
                  </a:lnTo>
                  <a:lnTo>
                    <a:pt x="1065" y="623"/>
                  </a:lnTo>
                  <a:lnTo>
                    <a:pt x="1009" y="661"/>
                  </a:lnTo>
                  <a:lnTo>
                    <a:pt x="1008" y="664"/>
                  </a:lnTo>
                  <a:lnTo>
                    <a:pt x="1006" y="673"/>
                  </a:lnTo>
                  <a:lnTo>
                    <a:pt x="1000" y="686"/>
                  </a:lnTo>
                  <a:lnTo>
                    <a:pt x="993" y="699"/>
                  </a:lnTo>
                  <a:lnTo>
                    <a:pt x="983" y="710"/>
                  </a:lnTo>
                  <a:lnTo>
                    <a:pt x="970" y="719"/>
                  </a:lnTo>
                  <a:lnTo>
                    <a:pt x="952" y="723"/>
                  </a:lnTo>
                  <a:lnTo>
                    <a:pt x="930" y="720"/>
                  </a:lnTo>
                  <a:lnTo>
                    <a:pt x="916" y="716"/>
                  </a:lnTo>
                  <a:lnTo>
                    <a:pt x="909" y="710"/>
                  </a:lnTo>
                  <a:lnTo>
                    <a:pt x="905" y="704"/>
                  </a:lnTo>
                  <a:lnTo>
                    <a:pt x="903" y="699"/>
                  </a:lnTo>
                  <a:lnTo>
                    <a:pt x="905" y="692"/>
                  </a:lnTo>
                  <a:lnTo>
                    <a:pt x="907" y="684"/>
                  </a:lnTo>
                  <a:lnTo>
                    <a:pt x="910" y="676"/>
                  </a:lnTo>
                  <a:lnTo>
                    <a:pt x="912" y="667"/>
                  </a:lnTo>
                  <a:lnTo>
                    <a:pt x="912" y="650"/>
                  </a:lnTo>
                  <a:lnTo>
                    <a:pt x="909" y="639"/>
                  </a:lnTo>
                  <a:lnTo>
                    <a:pt x="900" y="633"/>
                  </a:lnTo>
                  <a:lnTo>
                    <a:pt x="892" y="633"/>
                  </a:lnTo>
                  <a:lnTo>
                    <a:pt x="886" y="634"/>
                  </a:lnTo>
                  <a:lnTo>
                    <a:pt x="879" y="634"/>
                  </a:lnTo>
                  <a:lnTo>
                    <a:pt x="872" y="634"/>
                  </a:lnTo>
                  <a:lnTo>
                    <a:pt x="866" y="631"/>
                  </a:lnTo>
                  <a:lnTo>
                    <a:pt x="862" y="630"/>
                  </a:lnTo>
                  <a:lnTo>
                    <a:pt x="862" y="626"/>
                  </a:lnTo>
                  <a:lnTo>
                    <a:pt x="864" y="620"/>
                  </a:lnTo>
                  <a:lnTo>
                    <a:pt x="873" y="614"/>
                  </a:lnTo>
                  <a:lnTo>
                    <a:pt x="883" y="609"/>
                  </a:lnTo>
                  <a:lnTo>
                    <a:pt x="894" y="603"/>
                  </a:lnTo>
                  <a:lnTo>
                    <a:pt x="906" y="599"/>
                  </a:lnTo>
                  <a:lnTo>
                    <a:pt x="916" y="594"/>
                  </a:lnTo>
                  <a:lnTo>
                    <a:pt x="926" y="591"/>
                  </a:lnTo>
                  <a:lnTo>
                    <a:pt x="935" y="588"/>
                  </a:lnTo>
                  <a:lnTo>
                    <a:pt x="942" y="588"/>
                  </a:lnTo>
                  <a:lnTo>
                    <a:pt x="947" y="590"/>
                  </a:lnTo>
                  <a:lnTo>
                    <a:pt x="949" y="587"/>
                  </a:lnTo>
                  <a:lnTo>
                    <a:pt x="955" y="581"/>
                  </a:lnTo>
                  <a:lnTo>
                    <a:pt x="962" y="570"/>
                  </a:lnTo>
                  <a:lnTo>
                    <a:pt x="970" y="556"/>
                  </a:lnTo>
                  <a:lnTo>
                    <a:pt x="979" y="538"/>
                  </a:lnTo>
                  <a:lnTo>
                    <a:pt x="988" y="518"/>
                  </a:lnTo>
                  <a:lnTo>
                    <a:pt x="995" y="497"/>
                  </a:lnTo>
                  <a:lnTo>
                    <a:pt x="1000" y="473"/>
                  </a:lnTo>
                  <a:lnTo>
                    <a:pt x="1003" y="448"/>
                  </a:lnTo>
                  <a:lnTo>
                    <a:pt x="1003" y="422"/>
                  </a:lnTo>
                  <a:lnTo>
                    <a:pt x="998" y="397"/>
                  </a:lnTo>
                  <a:lnTo>
                    <a:pt x="986" y="369"/>
                  </a:lnTo>
                  <a:lnTo>
                    <a:pt x="970" y="345"/>
                  </a:lnTo>
                  <a:lnTo>
                    <a:pt x="946" y="319"/>
                  </a:lnTo>
                  <a:lnTo>
                    <a:pt x="913" y="296"/>
                  </a:lnTo>
                  <a:lnTo>
                    <a:pt x="873" y="275"/>
                  </a:lnTo>
                  <a:lnTo>
                    <a:pt x="869" y="275"/>
                  </a:lnTo>
                  <a:lnTo>
                    <a:pt x="862" y="276"/>
                  </a:lnTo>
                  <a:lnTo>
                    <a:pt x="859" y="281"/>
                  </a:lnTo>
                  <a:lnTo>
                    <a:pt x="870" y="291"/>
                  </a:lnTo>
                  <a:lnTo>
                    <a:pt x="876" y="295"/>
                  </a:lnTo>
                  <a:lnTo>
                    <a:pt x="893" y="308"/>
                  </a:lnTo>
                  <a:lnTo>
                    <a:pt x="913" y="328"/>
                  </a:lnTo>
                  <a:lnTo>
                    <a:pt x="935" y="355"/>
                  </a:lnTo>
                  <a:lnTo>
                    <a:pt x="953" y="388"/>
                  </a:lnTo>
                  <a:lnTo>
                    <a:pt x="962" y="427"/>
                  </a:lnTo>
                  <a:lnTo>
                    <a:pt x="959" y="470"/>
                  </a:lnTo>
                  <a:lnTo>
                    <a:pt x="937" y="517"/>
                  </a:lnTo>
                  <a:lnTo>
                    <a:pt x="935" y="518"/>
                  </a:lnTo>
                  <a:lnTo>
                    <a:pt x="926" y="521"/>
                  </a:lnTo>
                  <a:lnTo>
                    <a:pt x="912" y="526"/>
                  </a:lnTo>
                  <a:lnTo>
                    <a:pt x="893" y="531"/>
                  </a:lnTo>
                  <a:lnTo>
                    <a:pt x="869" y="537"/>
                  </a:lnTo>
                  <a:lnTo>
                    <a:pt x="840" y="544"/>
                  </a:lnTo>
                  <a:lnTo>
                    <a:pt x="809" y="550"/>
                  </a:lnTo>
                  <a:lnTo>
                    <a:pt x="773" y="554"/>
                  </a:lnTo>
                  <a:lnTo>
                    <a:pt x="734" y="558"/>
                  </a:lnTo>
                  <a:lnTo>
                    <a:pt x="691" y="560"/>
                  </a:lnTo>
                  <a:lnTo>
                    <a:pt x="647" y="560"/>
                  </a:lnTo>
                  <a:lnTo>
                    <a:pt x="600" y="557"/>
                  </a:lnTo>
                  <a:lnTo>
                    <a:pt x="551" y="551"/>
                  </a:lnTo>
                  <a:lnTo>
                    <a:pt x="501" y="541"/>
                  </a:lnTo>
                  <a:lnTo>
                    <a:pt x="449" y="527"/>
                  </a:lnTo>
                  <a:lnTo>
                    <a:pt x="396" y="508"/>
                  </a:lnTo>
                  <a:lnTo>
                    <a:pt x="395" y="497"/>
                  </a:lnTo>
                  <a:lnTo>
                    <a:pt x="389" y="465"/>
                  </a:lnTo>
                  <a:lnTo>
                    <a:pt x="383" y="421"/>
                  </a:lnTo>
                  <a:lnTo>
                    <a:pt x="376" y="367"/>
                  </a:lnTo>
                  <a:lnTo>
                    <a:pt x="370" y="308"/>
                  </a:lnTo>
                  <a:lnTo>
                    <a:pt x="368" y="249"/>
                  </a:lnTo>
                  <a:lnTo>
                    <a:pt x="368" y="198"/>
                  </a:lnTo>
                  <a:lnTo>
                    <a:pt x="373" y="158"/>
                  </a:lnTo>
                  <a:lnTo>
                    <a:pt x="372" y="160"/>
                  </a:lnTo>
                  <a:lnTo>
                    <a:pt x="366" y="166"/>
                  </a:lnTo>
                  <a:lnTo>
                    <a:pt x="360" y="179"/>
                  </a:lnTo>
                  <a:lnTo>
                    <a:pt x="352" y="195"/>
                  </a:lnTo>
                  <a:lnTo>
                    <a:pt x="346" y="218"/>
                  </a:lnTo>
                  <a:lnTo>
                    <a:pt x="340" y="245"/>
                  </a:lnTo>
                  <a:lnTo>
                    <a:pt x="338" y="276"/>
                  </a:lnTo>
                  <a:lnTo>
                    <a:pt x="339" y="315"/>
                  </a:lnTo>
                  <a:lnTo>
                    <a:pt x="0" y="203"/>
                  </a:lnTo>
                  <a:lnTo>
                    <a:pt x="4" y="196"/>
                  </a:lnTo>
                  <a:lnTo>
                    <a:pt x="10" y="181"/>
                  </a:lnTo>
                  <a:lnTo>
                    <a:pt x="15" y="158"/>
                  </a:lnTo>
                  <a:lnTo>
                    <a:pt x="11" y="136"/>
                  </a:lnTo>
                  <a:lnTo>
                    <a:pt x="15" y="136"/>
                  </a:lnTo>
                  <a:lnTo>
                    <a:pt x="25" y="135"/>
                  </a:lnTo>
                  <a:lnTo>
                    <a:pt x="43" y="133"/>
                  </a:lnTo>
                  <a:lnTo>
                    <a:pt x="66" y="130"/>
                  </a:lnTo>
                  <a:lnTo>
                    <a:pt x="93" y="126"/>
                  </a:lnTo>
                  <a:lnTo>
                    <a:pt x="124" y="120"/>
                  </a:lnTo>
                  <a:lnTo>
                    <a:pt x="160" y="115"/>
                  </a:lnTo>
                  <a:lnTo>
                    <a:pt x="199" y="108"/>
                  </a:lnTo>
                  <a:lnTo>
                    <a:pt x="239" y="99"/>
                  </a:lnTo>
                  <a:lnTo>
                    <a:pt x="280" y="90"/>
                  </a:lnTo>
                  <a:lnTo>
                    <a:pt x="325" y="79"/>
                  </a:lnTo>
                  <a:lnTo>
                    <a:pt x="368" y="66"/>
                  </a:lnTo>
                  <a:lnTo>
                    <a:pt x="411" y="52"/>
                  </a:lnTo>
                  <a:lnTo>
                    <a:pt x="452" y="36"/>
                  </a:lnTo>
                  <a:lnTo>
                    <a:pt x="494" y="19"/>
                  </a:lnTo>
                  <a:lnTo>
                    <a:pt x="531" y="0"/>
                  </a:lnTo>
                  <a:lnTo>
                    <a:pt x="827" y="9"/>
                  </a:lnTo>
                  <a:close/>
                </a:path>
              </a:pathLst>
            </a:custGeom>
            <a:solidFill>
              <a:srgbClr val="AE7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AE781D"/>
                </a:solidFill>
              </a:endParaRPr>
            </a:p>
          </p:txBody>
        </p:sp>
        <p:sp>
          <p:nvSpPr>
            <p:cNvPr id="88" name="Freeform 54"/>
            <p:cNvSpPr>
              <a:spLocks/>
            </p:cNvSpPr>
            <p:nvPr/>
          </p:nvSpPr>
          <p:spPr bwMode="auto">
            <a:xfrm>
              <a:off x="3028" y="3463"/>
              <a:ext cx="54" cy="72"/>
            </a:xfrm>
            <a:custGeom>
              <a:avLst/>
              <a:gdLst>
                <a:gd name="T0" fmla="*/ 0 w 161"/>
                <a:gd name="T1" fmla="*/ 69 h 214"/>
                <a:gd name="T2" fmla="*/ 0 w 161"/>
                <a:gd name="T3" fmla="*/ 76 h 214"/>
                <a:gd name="T4" fmla="*/ 0 w 161"/>
                <a:gd name="T5" fmla="*/ 96 h 214"/>
                <a:gd name="T6" fmla="*/ 2 w 161"/>
                <a:gd name="T7" fmla="*/ 125 h 214"/>
                <a:gd name="T8" fmla="*/ 6 w 161"/>
                <a:gd name="T9" fmla="*/ 155 h 214"/>
                <a:gd name="T10" fmla="*/ 15 w 161"/>
                <a:gd name="T11" fmla="*/ 182 h 214"/>
                <a:gd name="T12" fmla="*/ 29 w 161"/>
                <a:gd name="T13" fmla="*/ 204 h 214"/>
                <a:gd name="T14" fmla="*/ 51 w 161"/>
                <a:gd name="T15" fmla="*/ 214 h 214"/>
                <a:gd name="T16" fmla="*/ 79 w 161"/>
                <a:gd name="T17" fmla="*/ 207 h 214"/>
                <a:gd name="T18" fmla="*/ 88 w 161"/>
                <a:gd name="T19" fmla="*/ 197 h 214"/>
                <a:gd name="T20" fmla="*/ 106 w 161"/>
                <a:gd name="T21" fmla="*/ 171 h 214"/>
                <a:gd name="T22" fmla="*/ 131 w 161"/>
                <a:gd name="T23" fmla="*/ 135 h 214"/>
                <a:gd name="T24" fmla="*/ 151 w 161"/>
                <a:gd name="T25" fmla="*/ 94 h 214"/>
                <a:gd name="T26" fmla="*/ 161 w 161"/>
                <a:gd name="T27" fmla="*/ 55 h 214"/>
                <a:gd name="T28" fmla="*/ 154 w 161"/>
                <a:gd name="T29" fmla="*/ 22 h 214"/>
                <a:gd name="T30" fmla="*/ 122 w 161"/>
                <a:gd name="T31" fmla="*/ 2 h 214"/>
                <a:gd name="T32" fmla="*/ 58 w 161"/>
                <a:gd name="T33" fmla="*/ 0 h 214"/>
                <a:gd name="T34" fmla="*/ 55 w 161"/>
                <a:gd name="T35" fmla="*/ 0 h 214"/>
                <a:gd name="T36" fmla="*/ 49 w 161"/>
                <a:gd name="T37" fmla="*/ 3 h 214"/>
                <a:gd name="T38" fmla="*/ 41 w 161"/>
                <a:gd name="T39" fmla="*/ 6 h 214"/>
                <a:gd name="T40" fmla="*/ 29 w 161"/>
                <a:gd name="T41" fmla="*/ 12 h 214"/>
                <a:gd name="T42" fmla="*/ 19 w 161"/>
                <a:gd name="T43" fmla="*/ 21 h 214"/>
                <a:gd name="T44" fmla="*/ 10 w 161"/>
                <a:gd name="T45" fmla="*/ 33 h 214"/>
                <a:gd name="T46" fmla="*/ 3 w 161"/>
                <a:gd name="T47" fmla="*/ 49 h 214"/>
                <a:gd name="T48" fmla="*/ 0 w 161"/>
                <a:gd name="T49" fmla="*/ 6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214">
                  <a:moveTo>
                    <a:pt x="0" y="69"/>
                  </a:moveTo>
                  <a:lnTo>
                    <a:pt x="0" y="76"/>
                  </a:lnTo>
                  <a:lnTo>
                    <a:pt x="0" y="96"/>
                  </a:lnTo>
                  <a:lnTo>
                    <a:pt x="2" y="125"/>
                  </a:lnTo>
                  <a:lnTo>
                    <a:pt x="6" y="155"/>
                  </a:lnTo>
                  <a:lnTo>
                    <a:pt x="15" y="182"/>
                  </a:lnTo>
                  <a:lnTo>
                    <a:pt x="29" y="204"/>
                  </a:lnTo>
                  <a:lnTo>
                    <a:pt x="51" y="214"/>
                  </a:lnTo>
                  <a:lnTo>
                    <a:pt x="79" y="207"/>
                  </a:lnTo>
                  <a:lnTo>
                    <a:pt x="88" y="197"/>
                  </a:lnTo>
                  <a:lnTo>
                    <a:pt x="106" y="171"/>
                  </a:lnTo>
                  <a:lnTo>
                    <a:pt x="131" y="135"/>
                  </a:lnTo>
                  <a:lnTo>
                    <a:pt x="151" y="94"/>
                  </a:lnTo>
                  <a:lnTo>
                    <a:pt x="161" y="55"/>
                  </a:lnTo>
                  <a:lnTo>
                    <a:pt x="154" y="22"/>
                  </a:lnTo>
                  <a:lnTo>
                    <a:pt x="122" y="2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49" y="3"/>
                  </a:lnTo>
                  <a:lnTo>
                    <a:pt x="41" y="6"/>
                  </a:lnTo>
                  <a:lnTo>
                    <a:pt x="29" y="12"/>
                  </a:lnTo>
                  <a:lnTo>
                    <a:pt x="19" y="21"/>
                  </a:lnTo>
                  <a:lnTo>
                    <a:pt x="10" y="33"/>
                  </a:lnTo>
                  <a:lnTo>
                    <a:pt x="3" y="4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55"/>
            <p:cNvSpPr>
              <a:spLocks/>
            </p:cNvSpPr>
            <p:nvPr/>
          </p:nvSpPr>
          <p:spPr bwMode="auto">
            <a:xfrm>
              <a:off x="2863" y="3444"/>
              <a:ext cx="55" cy="67"/>
            </a:xfrm>
            <a:custGeom>
              <a:avLst/>
              <a:gdLst>
                <a:gd name="T0" fmla="*/ 74 w 166"/>
                <a:gd name="T1" fmla="*/ 0 h 199"/>
                <a:gd name="T2" fmla="*/ 80 w 166"/>
                <a:gd name="T3" fmla="*/ 0 h 199"/>
                <a:gd name="T4" fmla="*/ 96 w 166"/>
                <a:gd name="T5" fmla="*/ 0 h 199"/>
                <a:gd name="T6" fmla="*/ 116 w 166"/>
                <a:gd name="T7" fmla="*/ 2 h 199"/>
                <a:gd name="T8" fmla="*/ 137 w 166"/>
                <a:gd name="T9" fmla="*/ 7 h 199"/>
                <a:gd name="T10" fmla="*/ 154 w 166"/>
                <a:gd name="T11" fmla="*/ 17 h 199"/>
                <a:gd name="T12" fmla="*/ 166 w 166"/>
                <a:gd name="T13" fmla="*/ 35 h 199"/>
                <a:gd name="T14" fmla="*/ 166 w 166"/>
                <a:gd name="T15" fmla="*/ 60 h 199"/>
                <a:gd name="T16" fmla="*/ 151 w 166"/>
                <a:gd name="T17" fmla="*/ 96 h 199"/>
                <a:gd name="T18" fmla="*/ 127 w 166"/>
                <a:gd name="T19" fmla="*/ 135 h 199"/>
                <a:gd name="T20" fmla="*/ 101 w 166"/>
                <a:gd name="T21" fmla="*/ 166 h 199"/>
                <a:gd name="T22" fmla="*/ 77 w 166"/>
                <a:gd name="T23" fmla="*/ 188 h 199"/>
                <a:gd name="T24" fmla="*/ 54 w 166"/>
                <a:gd name="T25" fmla="*/ 199 h 199"/>
                <a:gd name="T26" fmla="*/ 34 w 166"/>
                <a:gd name="T27" fmla="*/ 198 h 199"/>
                <a:gd name="T28" fmla="*/ 17 w 166"/>
                <a:gd name="T29" fmla="*/ 181 h 199"/>
                <a:gd name="T30" fmla="*/ 5 w 166"/>
                <a:gd name="T31" fmla="*/ 146 h 199"/>
                <a:gd name="T32" fmla="*/ 0 w 166"/>
                <a:gd name="T33" fmla="*/ 92 h 199"/>
                <a:gd name="T34" fmla="*/ 3 w 166"/>
                <a:gd name="T35" fmla="*/ 90 h 199"/>
                <a:gd name="T36" fmla="*/ 11 w 166"/>
                <a:gd name="T37" fmla="*/ 86 h 199"/>
                <a:gd name="T38" fmla="*/ 23 w 166"/>
                <a:gd name="T39" fmla="*/ 79 h 199"/>
                <a:gd name="T40" fmla="*/ 35 w 166"/>
                <a:gd name="T41" fmla="*/ 69 h 199"/>
                <a:gd name="T42" fmla="*/ 50 w 166"/>
                <a:gd name="T43" fmla="*/ 56 h 199"/>
                <a:gd name="T44" fmla="*/ 61 w 166"/>
                <a:gd name="T45" fmla="*/ 40 h 199"/>
                <a:gd name="T46" fmla="*/ 70 w 166"/>
                <a:gd name="T47" fmla="*/ 22 h 199"/>
                <a:gd name="T48" fmla="*/ 74 w 166"/>
                <a:gd name="T4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6" h="199">
                  <a:moveTo>
                    <a:pt x="74" y="0"/>
                  </a:moveTo>
                  <a:lnTo>
                    <a:pt x="80" y="0"/>
                  </a:lnTo>
                  <a:lnTo>
                    <a:pt x="96" y="0"/>
                  </a:lnTo>
                  <a:lnTo>
                    <a:pt x="116" y="2"/>
                  </a:lnTo>
                  <a:lnTo>
                    <a:pt x="137" y="7"/>
                  </a:lnTo>
                  <a:lnTo>
                    <a:pt x="154" y="17"/>
                  </a:lnTo>
                  <a:lnTo>
                    <a:pt x="166" y="35"/>
                  </a:lnTo>
                  <a:lnTo>
                    <a:pt x="166" y="60"/>
                  </a:lnTo>
                  <a:lnTo>
                    <a:pt x="151" y="96"/>
                  </a:lnTo>
                  <a:lnTo>
                    <a:pt x="127" y="135"/>
                  </a:lnTo>
                  <a:lnTo>
                    <a:pt x="101" y="166"/>
                  </a:lnTo>
                  <a:lnTo>
                    <a:pt x="77" y="188"/>
                  </a:lnTo>
                  <a:lnTo>
                    <a:pt x="54" y="199"/>
                  </a:lnTo>
                  <a:lnTo>
                    <a:pt x="34" y="198"/>
                  </a:lnTo>
                  <a:lnTo>
                    <a:pt x="17" y="181"/>
                  </a:lnTo>
                  <a:lnTo>
                    <a:pt x="5" y="146"/>
                  </a:lnTo>
                  <a:lnTo>
                    <a:pt x="0" y="92"/>
                  </a:lnTo>
                  <a:lnTo>
                    <a:pt x="3" y="90"/>
                  </a:lnTo>
                  <a:lnTo>
                    <a:pt x="11" y="86"/>
                  </a:lnTo>
                  <a:lnTo>
                    <a:pt x="23" y="79"/>
                  </a:lnTo>
                  <a:lnTo>
                    <a:pt x="35" y="69"/>
                  </a:lnTo>
                  <a:lnTo>
                    <a:pt x="50" y="56"/>
                  </a:lnTo>
                  <a:lnTo>
                    <a:pt x="61" y="40"/>
                  </a:lnTo>
                  <a:lnTo>
                    <a:pt x="70" y="2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6"/>
            <p:cNvSpPr>
              <a:spLocks/>
            </p:cNvSpPr>
            <p:nvPr/>
          </p:nvSpPr>
          <p:spPr bwMode="auto">
            <a:xfrm>
              <a:off x="2673" y="3129"/>
              <a:ext cx="46" cy="60"/>
            </a:xfrm>
            <a:custGeom>
              <a:avLst/>
              <a:gdLst>
                <a:gd name="T0" fmla="*/ 24 w 137"/>
                <a:gd name="T1" fmla="*/ 108 h 180"/>
                <a:gd name="T2" fmla="*/ 8 w 137"/>
                <a:gd name="T3" fmla="*/ 93 h 180"/>
                <a:gd name="T4" fmla="*/ 0 w 137"/>
                <a:gd name="T5" fmla="*/ 77 h 180"/>
                <a:gd name="T6" fmla="*/ 0 w 137"/>
                <a:gd name="T7" fmla="*/ 61 h 180"/>
                <a:gd name="T8" fmla="*/ 3 w 137"/>
                <a:gd name="T9" fmla="*/ 47 h 180"/>
                <a:gd name="T10" fmla="*/ 8 w 137"/>
                <a:gd name="T11" fmla="*/ 34 h 180"/>
                <a:gd name="T12" fmla="*/ 16 w 137"/>
                <a:gd name="T13" fmla="*/ 24 h 180"/>
                <a:gd name="T14" fmla="*/ 20 w 137"/>
                <a:gd name="T15" fmla="*/ 18 h 180"/>
                <a:gd name="T16" fmla="*/ 23 w 137"/>
                <a:gd name="T17" fmla="*/ 15 h 180"/>
                <a:gd name="T18" fmla="*/ 27 w 137"/>
                <a:gd name="T19" fmla="*/ 12 h 180"/>
                <a:gd name="T20" fmla="*/ 33 w 137"/>
                <a:gd name="T21" fmla="*/ 8 h 180"/>
                <a:gd name="T22" fmla="*/ 41 w 137"/>
                <a:gd name="T23" fmla="*/ 4 h 180"/>
                <a:gd name="T24" fmla="*/ 50 w 137"/>
                <a:gd name="T25" fmla="*/ 1 h 180"/>
                <a:gd name="T26" fmla="*/ 60 w 137"/>
                <a:gd name="T27" fmla="*/ 0 h 180"/>
                <a:gd name="T28" fmla="*/ 73 w 137"/>
                <a:gd name="T29" fmla="*/ 1 h 180"/>
                <a:gd name="T30" fmla="*/ 86 w 137"/>
                <a:gd name="T31" fmla="*/ 4 h 180"/>
                <a:gd name="T32" fmla="*/ 99 w 137"/>
                <a:gd name="T33" fmla="*/ 11 h 180"/>
                <a:gd name="T34" fmla="*/ 120 w 137"/>
                <a:gd name="T35" fmla="*/ 31 h 180"/>
                <a:gd name="T36" fmla="*/ 132 w 137"/>
                <a:gd name="T37" fmla="*/ 51 h 180"/>
                <a:gd name="T38" fmla="*/ 136 w 137"/>
                <a:gd name="T39" fmla="*/ 67 h 180"/>
                <a:gd name="T40" fmla="*/ 137 w 137"/>
                <a:gd name="T41" fmla="*/ 74 h 180"/>
                <a:gd name="T42" fmla="*/ 137 w 137"/>
                <a:gd name="T43" fmla="*/ 94 h 180"/>
                <a:gd name="T44" fmla="*/ 133 w 137"/>
                <a:gd name="T45" fmla="*/ 113 h 180"/>
                <a:gd name="T46" fmla="*/ 127 w 137"/>
                <a:gd name="T47" fmla="*/ 127 h 180"/>
                <a:gd name="T48" fmla="*/ 120 w 137"/>
                <a:gd name="T49" fmla="*/ 140 h 180"/>
                <a:gd name="T50" fmla="*/ 112 w 137"/>
                <a:gd name="T51" fmla="*/ 150 h 180"/>
                <a:gd name="T52" fmla="*/ 106 w 137"/>
                <a:gd name="T53" fmla="*/ 156 h 180"/>
                <a:gd name="T54" fmla="*/ 100 w 137"/>
                <a:gd name="T55" fmla="*/ 160 h 180"/>
                <a:gd name="T56" fmla="*/ 99 w 137"/>
                <a:gd name="T57" fmla="*/ 161 h 180"/>
                <a:gd name="T58" fmla="*/ 90 w 137"/>
                <a:gd name="T59" fmla="*/ 167 h 180"/>
                <a:gd name="T60" fmla="*/ 77 w 137"/>
                <a:gd name="T61" fmla="*/ 173 h 180"/>
                <a:gd name="T62" fmla="*/ 66 w 137"/>
                <a:gd name="T63" fmla="*/ 177 h 180"/>
                <a:gd name="T64" fmla="*/ 57 w 137"/>
                <a:gd name="T65" fmla="*/ 180 h 180"/>
                <a:gd name="T66" fmla="*/ 27 w 137"/>
                <a:gd name="T67" fmla="*/ 133 h 180"/>
                <a:gd name="T68" fmla="*/ 24 w 137"/>
                <a:gd name="T69" fmla="*/ 10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80">
                  <a:moveTo>
                    <a:pt x="24" y="108"/>
                  </a:moveTo>
                  <a:lnTo>
                    <a:pt x="8" y="93"/>
                  </a:lnTo>
                  <a:lnTo>
                    <a:pt x="0" y="77"/>
                  </a:lnTo>
                  <a:lnTo>
                    <a:pt x="0" y="61"/>
                  </a:lnTo>
                  <a:lnTo>
                    <a:pt x="3" y="47"/>
                  </a:lnTo>
                  <a:lnTo>
                    <a:pt x="8" y="34"/>
                  </a:lnTo>
                  <a:lnTo>
                    <a:pt x="16" y="24"/>
                  </a:lnTo>
                  <a:lnTo>
                    <a:pt x="20" y="18"/>
                  </a:lnTo>
                  <a:lnTo>
                    <a:pt x="23" y="15"/>
                  </a:lnTo>
                  <a:lnTo>
                    <a:pt x="27" y="12"/>
                  </a:lnTo>
                  <a:lnTo>
                    <a:pt x="33" y="8"/>
                  </a:lnTo>
                  <a:lnTo>
                    <a:pt x="41" y="4"/>
                  </a:lnTo>
                  <a:lnTo>
                    <a:pt x="50" y="1"/>
                  </a:lnTo>
                  <a:lnTo>
                    <a:pt x="60" y="0"/>
                  </a:lnTo>
                  <a:lnTo>
                    <a:pt x="73" y="1"/>
                  </a:lnTo>
                  <a:lnTo>
                    <a:pt x="86" y="4"/>
                  </a:lnTo>
                  <a:lnTo>
                    <a:pt x="99" y="11"/>
                  </a:lnTo>
                  <a:lnTo>
                    <a:pt x="120" y="31"/>
                  </a:lnTo>
                  <a:lnTo>
                    <a:pt x="132" y="51"/>
                  </a:lnTo>
                  <a:lnTo>
                    <a:pt x="136" y="67"/>
                  </a:lnTo>
                  <a:lnTo>
                    <a:pt x="137" y="74"/>
                  </a:lnTo>
                  <a:lnTo>
                    <a:pt x="137" y="94"/>
                  </a:lnTo>
                  <a:lnTo>
                    <a:pt x="133" y="113"/>
                  </a:lnTo>
                  <a:lnTo>
                    <a:pt x="127" y="127"/>
                  </a:lnTo>
                  <a:lnTo>
                    <a:pt x="120" y="140"/>
                  </a:lnTo>
                  <a:lnTo>
                    <a:pt x="112" y="150"/>
                  </a:lnTo>
                  <a:lnTo>
                    <a:pt x="106" y="156"/>
                  </a:lnTo>
                  <a:lnTo>
                    <a:pt x="100" y="160"/>
                  </a:lnTo>
                  <a:lnTo>
                    <a:pt x="99" y="161"/>
                  </a:lnTo>
                  <a:lnTo>
                    <a:pt x="90" y="167"/>
                  </a:lnTo>
                  <a:lnTo>
                    <a:pt x="77" y="173"/>
                  </a:lnTo>
                  <a:lnTo>
                    <a:pt x="66" y="177"/>
                  </a:lnTo>
                  <a:lnTo>
                    <a:pt x="57" y="180"/>
                  </a:lnTo>
                  <a:lnTo>
                    <a:pt x="27" y="133"/>
                  </a:lnTo>
                  <a:lnTo>
                    <a:pt x="24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2683" y="3140"/>
              <a:ext cx="25" cy="33"/>
            </a:xfrm>
            <a:custGeom>
              <a:avLst/>
              <a:gdLst>
                <a:gd name="T0" fmla="*/ 66 w 73"/>
                <a:gd name="T1" fmla="*/ 83 h 99"/>
                <a:gd name="T2" fmla="*/ 68 w 73"/>
                <a:gd name="T3" fmla="*/ 80 h 99"/>
                <a:gd name="T4" fmla="*/ 69 w 73"/>
                <a:gd name="T5" fmla="*/ 73 h 99"/>
                <a:gd name="T6" fmla="*/ 72 w 73"/>
                <a:gd name="T7" fmla="*/ 63 h 99"/>
                <a:gd name="T8" fmla="*/ 73 w 73"/>
                <a:gd name="T9" fmla="*/ 50 h 99"/>
                <a:gd name="T10" fmla="*/ 73 w 73"/>
                <a:gd name="T11" fmla="*/ 36 h 99"/>
                <a:gd name="T12" fmla="*/ 69 w 73"/>
                <a:gd name="T13" fmla="*/ 23 h 99"/>
                <a:gd name="T14" fmla="*/ 59 w 73"/>
                <a:gd name="T15" fmla="*/ 10 h 99"/>
                <a:gd name="T16" fmla="*/ 45 w 73"/>
                <a:gd name="T17" fmla="*/ 0 h 99"/>
                <a:gd name="T18" fmla="*/ 43 w 73"/>
                <a:gd name="T19" fmla="*/ 0 h 99"/>
                <a:gd name="T20" fmla="*/ 38 w 73"/>
                <a:gd name="T21" fmla="*/ 0 h 99"/>
                <a:gd name="T22" fmla="*/ 30 w 73"/>
                <a:gd name="T23" fmla="*/ 0 h 99"/>
                <a:gd name="T24" fmla="*/ 23 w 73"/>
                <a:gd name="T25" fmla="*/ 1 h 99"/>
                <a:gd name="T26" fmla="*/ 15 w 73"/>
                <a:gd name="T27" fmla="*/ 4 h 99"/>
                <a:gd name="T28" fmla="*/ 7 w 73"/>
                <a:gd name="T29" fmla="*/ 9 h 99"/>
                <a:gd name="T30" fmla="*/ 2 w 73"/>
                <a:gd name="T31" fmla="*/ 16 h 99"/>
                <a:gd name="T32" fmla="*/ 0 w 73"/>
                <a:gd name="T33" fmla="*/ 24 h 99"/>
                <a:gd name="T34" fmla="*/ 2 w 73"/>
                <a:gd name="T35" fmla="*/ 29 h 99"/>
                <a:gd name="T36" fmla="*/ 7 w 73"/>
                <a:gd name="T37" fmla="*/ 39 h 99"/>
                <a:gd name="T38" fmla="*/ 18 w 73"/>
                <a:gd name="T39" fmla="*/ 49 h 99"/>
                <a:gd name="T40" fmla="*/ 32 w 73"/>
                <a:gd name="T41" fmla="*/ 51 h 99"/>
                <a:gd name="T42" fmla="*/ 33 w 73"/>
                <a:gd name="T43" fmla="*/ 51 h 99"/>
                <a:gd name="T44" fmla="*/ 36 w 73"/>
                <a:gd name="T45" fmla="*/ 49 h 99"/>
                <a:gd name="T46" fmla="*/ 39 w 73"/>
                <a:gd name="T47" fmla="*/ 44 h 99"/>
                <a:gd name="T48" fmla="*/ 40 w 73"/>
                <a:gd name="T49" fmla="*/ 37 h 99"/>
                <a:gd name="T50" fmla="*/ 42 w 73"/>
                <a:gd name="T51" fmla="*/ 37 h 99"/>
                <a:gd name="T52" fmla="*/ 45 w 73"/>
                <a:gd name="T53" fmla="*/ 40 h 99"/>
                <a:gd name="T54" fmla="*/ 45 w 73"/>
                <a:gd name="T55" fmla="*/ 47 h 99"/>
                <a:gd name="T56" fmla="*/ 43 w 73"/>
                <a:gd name="T57" fmla="*/ 59 h 99"/>
                <a:gd name="T58" fmla="*/ 42 w 73"/>
                <a:gd name="T59" fmla="*/ 77 h 99"/>
                <a:gd name="T60" fmla="*/ 46 w 73"/>
                <a:gd name="T61" fmla="*/ 94 h 99"/>
                <a:gd name="T62" fmla="*/ 53 w 73"/>
                <a:gd name="T63" fmla="*/ 99 h 99"/>
                <a:gd name="T64" fmla="*/ 66 w 73"/>
                <a:gd name="T65" fmla="*/ 8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" h="99">
                  <a:moveTo>
                    <a:pt x="66" y="83"/>
                  </a:moveTo>
                  <a:lnTo>
                    <a:pt x="68" y="80"/>
                  </a:lnTo>
                  <a:lnTo>
                    <a:pt x="69" y="73"/>
                  </a:lnTo>
                  <a:lnTo>
                    <a:pt x="72" y="63"/>
                  </a:lnTo>
                  <a:lnTo>
                    <a:pt x="73" y="50"/>
                  </a:lnTo>
                  <a:lnTo>
                    <a:pt x="73" y="36"/>
                  </a:lnTo>
                  <a:lnTo>
                    <a:pt x="69" y="23"/>
                  </a:lnTo>
                  <a:lnTo>
                    <a:pt x="59" y="1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1"/>
                  </a:lnTo>
                  <a:lnTo>
                    <a:pt x="15" y="4"/>
                  </a:lnTo>
                  <a:lnTo>
                    <a:pt x="7" y="9"/>
                  </a:lnTo>
                  <a:lnTo>
                    <a:pt x="2" y="16"/>
                  </a:lnTo>
                  <a:lnTo>
                    <a:pt x="0" y="24"/>
                  </a:lnTo>
                  <a:lnTo>
                    <a:pt x="2" y="29"/>
                  </a:lnTo>
                  <a:lnTo>
                    <a:pt x="7" y="39"/>
                  </a:lnTo>
                  <a:lnTo>
                    <a:pt x="18" y="49"/>
                  </a:lnTo>
                  <a:lnTo>
                    <a:pt x="32" y="51"/>
                  </a:lnTo>
                  <a:lnTo>
                    <a:pt x="33" y="51"/>
                  </a:lnTo>
                  <a:lnTo>
                    <a:pt x="36" y="49"/>
                  </a:lnTo>
                  <a:lnTo>
                    <a:pt x="39" y="44"/>
                  </a:lnTo>
                  <a:lnTo>
                    <a:pt x="40" y="37"/>
                  </a:lnTo>
                  <a:lnTo>
                    <a:pt x="42" y="37"/>
                  </a:lnTo>
                  <a:lnTo>
                    <a:pt x="45" y="40"/>
                  </a:lnTo>
                  <a:lnTo>
                    <a:pt x="45" y="47"/>
                  </a:lnTo>
                  <a:lnTo>
                    <a:pt x="43" y="59"/>
                  </a:lnTo>
                  <a:lnTo>
                    <a:pt x="42" y="77"/>
                  </a:lnTo>
                  <a:lnTo>
                    <a:pt x="46" y="94"/>
                  </a:lnTo>
                  <a:lnTo>
                    <a:pt x="53" y="99"/>
                  </a:lnTo>
                  <a:lnTo>
                    <a:pt x="66" y="83"/>
                  </a:lnTo>
                  <a:close/>
                </a:path>
              </a:pathLst>
            </a:custGeom>
            <a:solidFill>
              <a:srgbClr val="FFC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2941" y="3367"/>
              <a:ext cx="127" cy="150"/>
            </a:xfrm>
            <a:custGeom>
              <a:avLst/>
              <a:gdLst>
                <a:gd name="T0" fmla="*/ 254 w 380"/>
                <a:gd name="T1" fmla="*/ 7 h 450"/>
                <a:gd name="T2" fmla="*/ 252 w 380"/>
                <a:gd name="T3" fmla="*/ 16 h 450"/>
                <a:gd name="T4" fmla="*/ 251 w 380"/>
                <a:gd name="T5" fmla="*/ 38 h 450"/>
                <a:gd name="T6" fmla="*/ 252 w 380"/>
                <a:gd name="T7" fmla="*/ 70 h 450"/>
                <a:gd name="T8" fmla="*/ 257 w 380"/>
                <a:gd name="T9" fmla="*/ 112 h 450"/>
                <a:gd name="T10" fmla="*/ 265 w 380"/>
                <a:gd name="T11" fmla="*/ 161 h 450"/>
                <a:gd name="T12" fmla="*/ 284 w 380"/>
                <a:gd name="T13" fmla="*/ 212 h 450"/>
                <a:gd name="T14" fmla="*/ 313 w 380"/>
                <a:gd name="T15" fmla="*/ 265 h 450"/>
                <a:gd name="T16" fmla="*/ 353 w 380"/>
                <a:gd name="T17" fmla="*/ 315 h 450"/>
                <a:gd name="T18" fmla="*/ 354 w 380"/>
                <a:gd name="T19" fmla="*/ 315 h 450"/>
                <a:gd name="T20" fmla="*/ 358 w 380"/>
                <a:gd name="T21" fmla="*/ 318 h 450"/>
                <a:gd name="T22" fmla="*/ 366 w 380"/>
                <a:gd name="T23" fmla="*/ 321 h 450"/>
                <a:gd name="T24" fmla="*/ 371 w 380"/>
                <a:gd name="T25" fmla="*/ 327 h 450"/>
                <a:gd name="T26" fmla="*/ 377 w 380"/>
                <a:gd name="T27" fmla="*/ 334 h 450"/>
                <a:gd name="T28" fmla="*/ 380 w 380"/>
                <a:gd name="T29" fmla="*/ 342 h 450"/>
                <a:gd name="T30" fmla="*/ 378 w 380"/>
                <a:gd name="T31" fmla="*/ 355 h 450"/>
                <a:gd name="T32" fmla="*/ 373 w 380"/>
                <a:gd name="T33" fmla="*/ 370 h 450"/>
                <a:gd name="T34" fmla="*/ 356 w 380"/>
                <a:gd name="T35" fmla="*/ 398 h 450"/>
                <a:gd name="T36" fmla="*/ 344 w 380"/>
                <a:gd name="T37" fmla="*/ 418 h 450"/>
                <a:gd name="T38" fmla="*/ 335 w 380"/>
                <a:gd name="T39" fmla="*/ 430 h 450"/>
                <a:gd name="T40" fmla="*/ 333 w 380"/>
                <a:gd name="T41" fmla="*/ 434 h 450"/>
                <a:gd name="T42" fmla="*/ 330 w 380"/>
                <a:gd name="T43" fmla="*/ 440 h 450"/>
                <a:gd name="T44" fmla="*/ 323 w 380"/>
                <a:gd name="T45" fmla="*/ 448 h 450"/>
                <a:gd name="T46" fmla="*/ 314 w 380"/>
                <a:gd name="T47" fmla="*/ 450 h 450"/>
                <a:gd name="T48" fmla="*/ 305 w 380"/>
                <a:gd name="T49" fmla="*/ 434 h 450"/>
                <a:gd name="T50" fmla="*/ 304 w 380"/>
                <a:gd name="T51" fmla="*/ 403 h 450"/>
                <a:gd name="T52" fmla="*/ 307 w 380"/>
                <a:gd name="T53" fmla="*/ 373 h 450"/>
                <a:gd name="T54" fmla="*/ 311 w 380"/>
                <a:gd name="T55" fmla="*/ 351 h 450"/>
                <a:gd name="T56" fmla="*/ 314 w 380"/>
                <a:gd name="T57" fmla="*/ 342 h 450"/>
                <a:gd name="T58" fmla="*/ 311 w 380"/>
                <a:gd name="T59" fmla="*/ 342 h 450"/>
                <a:gd name="T60" fmla="*/ 303 w 380"/>
                <a:gd name="T61" fmla="*/ 341 h 450"/>
                <a:gd name="T62" fmla="*/ 291 w 380"/>
                <a:gd name="T63" fmla="*/ 338 h 450"/>
                <a:gd name="T64" fmla="*/ 274 w 380"/>
                <a:gd name="T65" fmla="*/ 334 h 450"/>
                <a:gd name="T66" fmla="*/ 254 w 380"/>
                <a:gd name="T67" fmla="*/ 330 h 450"/>
                <a:gd name="T68" fmla="*/ 232 w 380"/>
                <a:gd name="T69" fmla="*/ 321 h 450"/>
                <a:gd name="T70" fmla="*/ 207 w 380"/>
                <a:gd name="T71" fmla="*/ 311 h 450"/>
                <a:gd name="T72" fmla="*/ 181 w 380"/>
                <a:gd name="T73" fmla="*/ 298 h 450"/>
                <a:gd name="T74" fmla="*/ 155 w 380"/>
                <a:gd name="T75" fmla="*/ 282 h 450"/>
                <a:gd name="T76" fmla="*/ 128 w 380"/>
                <a:gd name="T77" fmla="*/ 264 h 450"/>
                <a:gd name="T78" fmla="*/ 102 w 380"/>
                <a:gd name="T79" fmla="*/ 242 h 450"/>
                <a:gd name="T80" fmla="*/ 76 w 380"/>
                <a:gd name="T81" fmla="*/ 215 h 450"/>
                <a:gd name="T82" fmla="*/ 53 w 380"/>
                <a:gd name="T83" fmla="*/ 185 h 450"/>
                <a:gd name="T84" fmla="*/ 32 w 380"/>
                <a:gd name="T85" fmla="*/ 151 h 450"/>
                <a:gd name="T86" fmla="*/ 15 w 380"/>
                <a:gd name="T87" fmla="*/ 112 h 450"/>
                <a:gd name="T88" fmla="*/ 0 w 380"/>
                <a:gd name="T89" fmla="*/ 68 h 450"/>
                <a:gd name="T90" fmla="*/ 3 w 380"/>
                <a:gd name="T91" fmla="*/ 66 h 450"/>
                <a:gd name="T92" fmla="*/ 12 w 380"/>
                <a:gd name="T93" fmla="*/ 63 h 450"/>
                <a:gd name="T94" fmla="*/ 25 w 380"/>
                <a:gd name="T95" fmla="*/ 59 h 450"/>
                <a:gd name="T96" fmla="*/ 42 w 380"/>
                <a:gd name="T97" fmla="*/ 53 h 450"/>
                <a:gd name="T98" fmla="*/ 62 w 380"/>
                <a:gd name="T99" fmla="*/ 46 h 450"/>
                <a:gd name="T100" fmla="*/ 83 w 380"/>
                <a:gd name="T101" fmla="*/ 39 h 450"/>
                <a:gd name="T102" fmla="*/ 108 w 380"/>
                <a:gd name="T103" fmla="*/ 32 h 450"/>
                <a:gd name="T104" fmla="*/ 132 w 380"/>
                <a:gd name="T105" fmla="*/ 25 h 450"/>
                <a:gd name="T106" fmla="*/ 155 w 380"/>
                <a:gd name="T107" fmla="*/ 18 h 450"/>
                <a:gd name="T108" fmla="*/ 179 w 380"/>
                <a:gd name="T109" fmla="*/ 10 h 450"/>
                <a:gd name="T110" fmla="*/ 199 w 380"/>
                <a:gd name="T111" fmla="*/ 6 h 450"/>
                <a:gd name="T112" fmla="*/ 220 w 380"/>
                <a:gd name="T113" fmla="*/ 2 h 450"/>
                <a:gd name="T114" fmla="*/ 235 w 380"/>
                <a:gd name="T115" fmla="*/ 0 h 450"/>
                <a:gd name="T116" fmla="*/ 247 w 380"/>
                <a:gd name="T117" fmla="*/ 0 h 450"/>
                <a:gd name="T118" fmla="*/ 252 w 380"/>
                <a:gd name="T119" fmla="*/ 2 h 450"/>
                <a:gd name="T120" fmla="*/ 254 w 380"/>
                <a:gd name="T121" fmla="*/ 7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0" h="450">
                  <a:moveTo>
                    <a:pt x="254" y="7"/>
                  </a:moveTo>
                  <a:lnTo>
                    <a:pt x="252" y="16"/>
                  </a:lnTo>
                  <a:lnTo>
                    <a:pt x="251" y="38"/>
                  </a:lnTo>
                  <a:lnTo>
                    <a:pt x="252" y="70"/>
                  </a:lnTo>
                  <a:lnTo>
                    <a:pt x="257" y="112"/>
                  </a:lnTo>
                  <a:lnTo>
                    <a:pt x="265" y="161"/>
                  </a:lnTo>
                  <a:lnTo>
                    <a:pt x="284" y="212"/>
                  </a:lnTo>
                  <a:lnTo>
                    <a:pt x="313" y="265"/>
                  </a:lnTo>
                  <a:lnTo>
                    <a:pt x="353" y="315"/>
                  </a:lnTo>
                  <a:lnTo>
                    <a:pt x="354" y="315"/>
                  </a:lnTo>
                  <a:lnTo>
                    <a:pt x="358" y="318"/>
                  </a:lnTo>
                  <a:lnTo>
                    <a:pt x="366" y="321"/>
                  </a:lnTo>
                  <a:lnTo>
                    <a:pt x="371" y="327"/>
                  </a:lnTo>
                  <a:lnTo>
                    <a:pt x="377" y="334"/>
                  </a:lnTo>
                  <a:lnTo>
                    <a:pt x="380" y="342"/>
                  </a:lnTo>
                  <a:lnTo>
                    <a:pt x="378" y="355"/>
                  </a:lnTo>
                  <a:lnTo>
                    <a:pt x="373" y="370"/>
                  </a:lnTo>
                  <a:lnTo>
                    <a:pt x="356" y="398"/>
                  </a:lnTo>
                  <a:lnTo>
                    <a:pt x="344" y="418"/>
                  </a:lnTo>
                  <a:lnTo>
                    <a:pt x="335" y="430"/>
                  </a:lnTo>
                  <a:lnTo>
                    <a:pt x="333" y="434"/>
                  </a:lnTo>
                  <a:lnTo>
                    <a:pt x="330" y="440"/>
                  </a:lnTo>
                  <a:lnTo>
                    <a:pt x="323" y="448"/>
                  </a:lnTo>
                  <a:lnTo>
                    <a:pt x="314" y="450"/>
                  </a:lnTo>
                  <a:lnTo>
                    <a:pt x="305" y="434"/>
                  </a:lnTo>
                  <a:lnTo>
                    <a:pt x="304" y="403"/>
                  </a:lnTo>
                  <a:lnTo>
                    <a:pt x="307" y="373"/>
                  </a:lnTo>
                  <a:lnTo>
                    <a:pt x="311" y="351"/>
                  </a:lnTo>
                  <a:lnTo>
                    <a:pt x="314" y="342"/>
                  </a:lnTo>
                  <a:lnTo>
                    <a:pt x="311" y="342"/>
                  </a:lnTo>
                  <a:lnTo>
                    <a:pt x="303" y="341"/>
                  </a:lnTo>
                  <a:lnTo>
                    <a:pt x="291" y="338"/>
                  </a:lnTo>
                  <a:lnTo>
                    <a:pt x="274" y="334"/>
                  </a:lnTo>
                  <a:lnTo>
                    <a:pt x="254" y="330"/>
                  </a:lnTo>
                  <a:lnTo>
                    <a:pt x="232" y="321"/>
                  </a:lnTo>
                  <a:lnTo>
                    <a:pt x="207" y="311"/>
                  </a:lnTo>
                  <a:lnTo>
                    <a:pt x="181" y="298"/>
                  </a:lnTo>
                  <a:lnTo>
                    <a:pt x="155" y="282"/>
                  </a:lnTo>
                  <a:lnTo>
                    <a:pt x="128" y="264"/>
                  </a:lnTo>
                  <a:lnTo>
                    <a:pt x="102" y="242"/>
                  </a:lnTo>
                  <a:lnTo>
                    <a:pt x="76" y="215"/>
                  </a:lnTo>
                  <a:lnTo>
                    <a:pt x="53" y="185"/>
                  </a:lnTo>
                  <a:lnTo>
                    <a:pt x="32" y="151"/>
                  </a:lnTo>
                  <a:lnTo>
                    <a:pt x="15" y="112"/>
                  </a:lnTo>
                  <a:lnTo>
                    <a:pt x="0" y="68"/>
                  </a:lnTo>
                  <a:lnTo>
                    <a:pt x="3" y="66"/>
                  </a:lnTo>
                  <a:lnTo>
                    <a:pt x="12" y="63"/>
                  </a:lnTo>
                  <a:lnTo>
                    <a:pt x="25" y="59"/>
                  </a:lnTo>
                  <a:lnTo>
                    <a:pt x="42" y="53"/>
                  </a:lnTo>
                  <a:lnTo>
                    <a:pt x="62" y="46"/>
                  </a:lnTo>
                  <a:lnTo>
                    <a:pt x="83" y="39"/>
                  </a:lnTo>
                  <a:lnTo>
                    <a:pt x="108" y="32"/>
                  </a:lnTo>
                  <a:lnTo>
                    <a:pt x="132" y="25"/>
                  </a:lnTo>
                  <a:lnTo>
                    <a:pt x="155" y="18"/>
                  </a:lnTo>
                  <a:lnTo>
                    <a:pt x="179" y="10"/>
                  </a:lnTo>
                  <a:lnTo>
                    <a:pt x="199" y="6"/>
                  </a:lnTo>
                  <a:lnTo>
                    <a:pt x="220" y="2"/>
                  </a:lnTo>
                  <a:lnTo>
                    <a:pt x="235" y="0"/>
                  </a:lnTo>
                  <a:lnTo>
                    <a:pt x="247" y="0"/>
                  </a:lnTo>
                  <a:lnTo>
                    <a:pt x="252" y="2"/>
                  </a:lnTo>
                  <a:lnTo>
                    <a:pt x="254" y="7"/>
                  </a:lnTo>
                  <a:close/>
                </a:path>
              </a:pathLst>
            </a:custGeom>
            <a:solidFill>
              <a:srgbClr val="AE7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AE781D"/>
                </a:solidFill>
              </a:endParaRPr>
            </a:p>
          </p:txBody>
        </p:sp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2811" y="3340"/>
              <a:ext cx="97" cy="160"/>
            </a:xfrm>
            <a:custGeom>
              <a:avLst/>
              <a:gdLst>
                <a:gd name="T0" fmla="*/ 196 w 290"/>
                <a:gd name="T1" fmla="*/ 245 h 478"/>
                <a:gd name="T2" fmla="*/ 194 w 290"/>
                <a:gd name="T3" fmla="*/ 245 h 478"/>
                <a:gd name="T4" fmla="*/ 190 w 290"/>
                <a:gd name="T5" fmla="*/ 245 h 478"/>
                <a:gd name="T6" fmla="*/ 183 w 290"/>
                <a:gd name="T7" fmla="*/ 244 h 478"/>
                <a:gd name="T8" fmla="*/ 171 w 290"/>
                <a:gd name="T9" fmla="*/ 239 h 478"/>
                <a:gd name="T10" fmla="*/ 159 w 290"/>
                <a:gd name="T11" fmla="*/ 232 h 478"/>
                <a:gd name="T12" fmla="*/ 141 w 290"/>
                <a:gd name="T13" fmla="*/ 221 h 478"/>
                <a:gd name="T14" fmla="*/ 120 w 290"/>
                <a:gd name="T15" fmla="*/ 205 h 478"/>
                <a:gd name="T16" fmla="*/ 96 w 290"/>
                <a:gd name="T17" fmla="*/ 183 h 478"/>
                <a:gd name="T18" fmla="*/ 93 w 290"/>
                <a:gd name="T19" fmla="*/ 169 h 478"/>
                <a:gd name="T20" fmla="*/ 87 w 290"/>
                <a:gd name="T21" fmla="*/ 135 h 478"/>
                <a:gd name="T22" fmla="*/ 81 w 290"/>
                <a:gd name="T23" fmla="*/ 90 h 478"/>
                <a:gd name="T24" fmla="*/ 81 w 290"/>
                <a:gd name="T25" fmla="*/ 49 h 478"/>
                <a:gd name="T26" fmla="*/ 38 w 290"/>
                <a:gd name="T27" fmla="*/ 0 h 478"/>
                <a:gd name="T28" fmla="*/ 35 w 290"/>
                <a:gd name="T29" fmla="*/ 9 h 478"/>
                <a:gd name="T30" fmla="*/ 27 w 290"/>
                <a:gd name="T31" fmla="*/ 30 h 478"/>
                <a:gd name="T32" fmla="*/ 15 w 290"/>
                <a:gd name="T33" fmla="*/ 65 h 478"/>
                <a:gd name="T34" fmla="*/ 5 w 290"/>
                <a:gd name="T35" fmla="*/ 105 h 478"/>
                <a:gd name="T36" fmla="*/ 0 w 290"/>
                <a:gd name="T37" fmla="*/ 150 h 478"/>
                <a:gd name="T38" fmla="*/ 0 w 290"/>
                <a:gd name="T39" fmla="*/ 196 h 478"/>
                <a:gd name="T40" fmla="*/ 10 w 290"/>
                <a:gd name="T41" fmla="*/ 239 h 478"/>
                <a:gd name="T42" fmla="*/ 33 w 290"/>
                <a:gd name="T43" fmla="*/ 276 h 478"/>
                <a:gd name="T44" fmla="*/ 35 w 290"/>
                <a:gd name="T45" fmla="*/ 281 h 478"/>
                <a:gd name="T46" fmla="*/ 45 w 290"/>
                <a:gd name="T47" fmla="*/ 289 h 478"/>
                <a:gd name="T48" fmla="*/ 61 w 290"/>
                <a:gd name="T49" fmla="*/ 304 h 478"/>
                <a:gd name="T50" fmla="*/ 80 w 290"/>
                <a:gd name="T51" fmla="*/ 321 h 478"/>
                <a:gd name="T52" fmla="*/ 103 w 290"/>
                <a:gd name="T53" fmla="*/ 339 h 478"/>
                <a:gd name="T54" fmla="*/ 128 w 290"/>
                <a:gd name="T55" fmla="*/ 358 h 478"/>
                <a:gd name="T56" fmla="*/ 156 w 290"/>
                <a:gd name="T57" fmla="*/ 374 h 478"/>
                <a:gd name="T58" fmla="*/ 183 w 290"/>
                <a:gd name="T59" fmla="*/ 387 h 478"/>
                <a:gd name="T60" fmla="*/ 183 w 290"/>
                <a:gd name="T61" fmla="*/ 397 h 478"/>
                <a:gd name="T62" fmla="*/ 184 w 290"/>
                <a:gd name="T63" fmla="*/ 420 h 478"/>
                <a:gd name="T64" fmla="*/ 186 w 290"/>
                <a:gd name="T65" fmla="*/ 444 h 478"/>
                <a:gd name="T66" fmla="*/ 190 w 290"/>
                <a:gd name="T67" fmla="*/ 463 h 478"/>
                <a:gd name="T68" fmla="*/ 194 w 290"/>
                <a:gd name="T69" fmla="*/ 473 h 478"/>
                <a:gd name="T70" fmla="*/ 201 w 290"/>
                <a:gd name="T71" fmla="*/ 478 h 478"/>
                <a:gd name="T72" fmla="*/ 213 w 290"/>
                <a:gd name="T73" fmla="*/ 474 h 478"/>
                <a:gd name="T74" fmla="*/ 230 w 290"/>
                <a:gd name="T75" fmla="*/ 455 h 478"/>
                <a:gd name="T76" fmla="*/ 240 w 290"/>
                <a:gd name="T77" fmla="*/ 442 h 478"/>
                <a:gd name="T78" fmla="*/ 252 w 290"/>
                <a:gd name="T79" fmla="*/ 428 h 478"/>
                <a:gd name="T80" fmla="*/ 260 w 290"/>
                <a:gd name="T81" fmla="*/ 414 h 478"/>
                <a:gd name="T82" fmla="*/ 269 w 290"/>
                <a:gd name="T83" fmla="*/ 400 h 478"/>
                <a:gd name="T84" fmla="*/ 277 w 290"/>
                <a:gd name="T85" fmla="*/ 387 h 478"/>
                <a:gd name="T86" fmla="*/ 283 w 290"/>
                <a:gd name="T87" fmla="*/ 374 h 478"/>
                <a:gd name="T88" fmla="*/ 287 w 290"/>
                <a:gd name="T89" fmla="*/ 365 h 478"/>
                <a:gd name="T90" fmla="*/ 290 w 290"/>
                <a:gd name="T91" fmla="*/ 358 h 478"/>
                <a:gd name="T92" fmla="*/ 290 w 290"/>
                <a:gd name="T93" fmla="*/ 352 h 478"/>
                <a:gd name="T94" fmla="*/ 289 w 290"/>
                <a:gd name="T95" fmla="*/ 347 h 478"/>
                <a:gd name="T96" fmla="*/ 283 w 290"/>
                <a:gd name="T97" fmla="*/ 341 h 478"/>
                <a:gd name="T98" fmla="*/ 276 w 290"/>
                <a:gd name="T99" fmla="*/ 337 h 478"/>
                <a:gd name="T100" fmla="*/ 267 w 290"/>
                <a:gd name="T101" fmla="*/ 334 h 478"/>
                <a:gd name="T102" fmla="*/ 254 w 290"/>
                <a:gd name="T103" fmla="*/ 334 h 478"/>
                <a:gd name="T104" fmla="*/ 240 w 290"/>
                <a:gd name="T105" fmla="*/ 335 h 478"/>
                <a:gd name="T106" fmla="*/ 223 w 290"/>
                <a:gd name="T107" fmla="*/ 341 h 478"/>
                <a:gd name="T108" fmla="*/ 222 w 290"/>
                <a:gd name="T109" fmla="*/ 339 h 478"/>
                <a:gd name="T110" fmla="*/ 216 w 290"/>
                <a:gd name="T111" fmla="*/ 334 h 478"/>
                <a:gd name="T112" fmla="*/ 210 w 290"/>
                <a:gd name="T113" fmla="*/ 325 h 478"/>
                <a:gd name="T114" fmla="*/ 203 w 290"/>
                <a:gd name="T115" fmla="*/ 314 h 478"/>
                <a:gd name="T116" fmla="*/ 197 w 290"/>
                <a:gd name="T117" fmla="*/ 299 h 478"/>
                <a:gd name="T118" fmla="*/ 193 w 290"/>
                <a:gd name="T119" fmla="*/ 282 h 478"/>
                <a:gd name="T120" fmla="*/ 193 w 290"/>
                <a:gd name="T121" fmla="*/ 265 h 478"/>
                <a:gd name="T122" fmla="*/ 196 w 290"/>
                <a:gd name="T123" fmla="*/ 245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0" h="478">
                  <a:moveTo>
                    <a:pt x="196" y="245"/>
                  </a:moveTo>
                  <a:lnTo>
                    <a:pt x="194" y="245"/>
                  </a:lnTo>
                  <a:lnTo>
                    <a:pt x="190" y="245"/>
                  </a:lnTo>
                  <a:lnTo>
                    <a:pt x="183" y="244"/>
                  </a:lnTo>
                  <a:lnTo>
                    <a:pt x="171" y="239"/>
                  </a:lnTo>
                  <a:lnTo>
                    <a:pt x="159" y="232"/>
                  </a:lnTo>
                  <a:lnTo>
                    <a:pt x="141" y="221"/>
                  </a:lnTo>
                  <a:lnTo>
                    <a:pt x="120" y="205"/>
                  </a:lnTo>
                  <a:lnTo>
                    <a:pt x="96" y="183"/>
                  </a:lnTo>
                  <a:lnTo>
                    <a:pt x="93" y="169"/>
                  </a:lnTo>
                  <a:lnTo>
                    <a:pt x="87" y="135"/>
                  </a:lnTo>
                  <a:lnTo>
                    <a:pt x="81" y="90"/>
                  </a:lnTo>
                  <a:lnTo>
                    <a:pt x="81" y="49"/>
                  </a:lnTo>
                  <a:lnTo>
                    <a:pt x="38" y="0"/>
                  </a:lnTo>
                  <a:lnTo>
                    <a:pt x="35" y="9"/>
                  </a:lnTo>
                  <a:lnTo>
                    <a:pt x="27" y="30"/>
                  </a:lnTo>
                  <a:lnTo>
                    <a:pt x="15" y="65"/>
                  </a:lnTo>
                  <a:lnTo>
                    <a:pt x="5" y="105"/>
                  </a:lnTo>
                  <a:lnTo>
                    <a:pt x="0" y="150"/>
                  </a:lnTo>
                  <a:lnTo>
                    <a:pt x="0" y="196"/>
                  </a:lnTo>
                  <a:lnTo>
                    <a:pt x="10" y="239"/>
                  </a:lnTo>
                  <a:lnTo>
                    <a:pt x="33" y="276"/>
                  </a:lnTo>
                  <a:lnTo>
                    <a:pt x="35" y="281"/>
                  </a:lnTo>
                  <a:lnTo>
                    <a:pt x="45" y="289"/>
                  </a:lnTo>
                  <a:lnTo>
                    <a:pt x="61" y="304"/>
                  </a:lnTo>
                  <a:lnTo>
                    <a:pt x="80" y="321"/>
                  </a:lnTo>
                  <a:lnTo>
                    <a:pt x="103" y="339"/>
                  </a:lnTo>
                  <a:lnTo>
                    <a:pt x="128" y="358"/>
                  </a:lnTo>
                  <a:lnTo>
                    <a:pt x="156" y="374"/>
                  </a:lnTo>
                  <a:lnTo>
                    <a:pt x="183" y="387"/>
                  </a:lnTo>
                  <a:lnTo>
                    <a:pt x="183" y="397"/>
                  </a:lnTo>
                  <a:lnTo>
                    <a:pt x="184" y="420"/>
                  </a:lnTo>
                  <a:lnTo>
                    <a:pt x="186" y="444"/>
                  </a:lnTo>
                  <a:lnTo>
                    <a:pt x="190" y="463"/>
                  </a:lnTo>
                  <a:lnTo>
                    <a:pt x="194" y="473"/>
                  </a:lnTo>
                  <a:lnTo>
                    <a:pt x="201" y="478"/>
                  </a:lnTo>
                  <a:lnTo>
                    <a:pt x="213" y="474"/>
                  </a:lnTo>
                  <a:lnTo>
                    <a:pt x="230" y="455"/>
                  </a:lnTo>
                  <a:lnTo>
                    <a:pt x="240" y="442"/>
                  </a:lnTo>
                  <a:lnTo>
                    <a:pt x="252" y="428"/>
                  </a:lnTo>
                  <a:lnTo>
                    <a:pt x="260" y="414"/>
                  </a:lnTo>
                  <a:lnTo>
                    <a:pt x="269" y="400"/>
                  </a:lnTo>
                  <a:lnTo>
                    <a:pt x="277" y="387"/>
                  </a:lnTo>
                  <a:lnTo>
                    <a:pt x="283" y="374"/>
                  </a:lnTo>
                  <a:lnTo>
                    <a:pt x="287" y="365"/>
                  </a:lnTo>
                  <a:lnTo>
                    <a:pt x="290" y="358"/>
                  </a:lnTo>
                  <a:lnTo>
                    <a:pt x="290" y="352"/>
                  </a:lnTo>
                  <a:lnTo>
                    <a:pt x="289" y="347"/>
                  </a:lnTo>
                  <a:lnTo>
                    <a:pt x="283" y="341"/>
                  </a:lnTo>
                  <a:lnTo>
                    <a:pt x="276" y="337"/>
                  </a:lnTo>
                  <a:lnTo>
                    <a:pt x="267" y="334"/>
                  </a:lnTo>
                  <a:lnTo>
                    <a:pt x="254" y="334"/>
                  </a:lnTo>
                  <a:lnTo>
                    <a:pt x="240" y="335"/>
                  </a:lnTo>
                  <a:lnTo>
                    <a:pt x="223" y="341"/>
                  </a:lnTo>
                  <a:lnTo>
                    <a:pt x="222" y="339"/>
                  </a:lnTo>
                  <a:lnTo>
                    <a:pt x="216" y="334"/>
                  </a:lnTo>
                  <a:lnTo>
                    <a:pt x="210" y="325"/>
                  </a:lnTo>
                  <a:lnTo>
                    <a:pt x="203" y="314"/>
                  </a:lnTo>
                  <a:lnTo>
                    <a:pt x="197" y="299"/>
                  </a:lnTo>
                  <a:lnTo>
                    <a:pt x="193" y="282"/>
                  </a:lnTo>
                  <a:lnTo>
                    <a:pt x="193" y="265"/>
                  </a:lnTo>
                  <a:lnTo>
                    <a:pt x="196" y="245"/>
                  </a:lnTo>
                  <a:close/>
                </a:path>
              </a:pathLst>
            </a:custGeom>
            <a:solidFill>
              <a:srgbClr val="AE7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AE781D"/>
                </a:solidFill>
              </a:endParaRPr>
            </a:p>
          </p:txBody>
        </p:sp>
        <p:sp>
          <p:nvSpPr>
            <p:cNvPr id="94" name="Freeform 60"/>
            <p:cNvSpPr>
              <a:spLocks/>
            </p:cNvSpPr>
            <p:nvPr/>
          </p:nvSpPr>
          <p:spPr bwMode="auto">
            <a:xfrm>
              <a:off x="2666" y="3153"/>
              <a:ext cx="24" cy="28"/>
            </a:xfrm>
            <a:custGeom>
              <a:avLst/>
              <a:gdLst>
                <a:gd name="T0" fmla="*/ 25 w 72"/>
                <a:gd name="T1" fmla="*/ 0 h 84"/>
                <a:gd name="T2" fmla="*/ 26 w 72"/>
                <a:gd name="T3" fmla="*/ 0 h 84"/>
                <a:gd name="T4" fmla="*/ 30 w 72"/>
                <a:gd name="T5" fmla="*/ 1 h 84"/>
                <a:gd name="T6" fmla="*/ 36 w 72"/>
                <a:gd name="T7" fmla="*/ 3 h 84"/>
                <a:gd name="T8" fmla="*/ 43 w 72"/>
                <a:gd name="T9" fmla="*/ 6 h 84"/>
                <a:gd name="T10" fmla="*/ 50 w 72"/>
                <a:gd name="T11" fmla="*/ 10 h 84"/>
                <a:gd name="T12" fmla="*/ 58 w 72"/>
                <a:gd name="T13" fmla="*/ 17 h 84"/>
                <a:gd name="T14" fmla="*/ 63 w 72"/>
                <a:gd name="T15" fmla="*/ 26 h 84"/>
                <a:gd name="T16" fmla="*/ 69 w 72"/>
                <a:gd name="T17" fmla="*/ 36 h 84"/>
                <a:gd name="T18" fmla="*/ 72 w 72"/>
                <a:gd name="T19" fmla="*/ 49 h 84"/>
                <a:gd name="T20" fmla="*/ 71 w 72"/>
                <a:gd name="T21" fmla="*/ 60 h 84"/>
                <a:gd name="T22" fmla="*/ 65 w 72"/>
                <a:gd name="T23" fmla="*/ 72 h 84"/>
                <a:gd name="T24" fmla="*/ 55 w 72"/>
                <a:gd name="T25" fmla="*/ 82 h 84"/>
                <a:gd name="T26" fmla="*/ 48 w 72"/>
                <a:gd name="T27" fmla="*/ 84 h 84"/>
                <a:gd name="T28" fmla="*/ 40 w 72"/>
                <a:gd name="T29" fmla="*/ 83 h 84"/>
                <a:gd name="T30" fmla="*/ 33 w 72"/>
                <a:gd name="T31" fmla="*/ 77 h 84"/>
                <a:gd name="T32" fmla="*/ 26 w 72"/>
                <a:gd name="T33" fmla="*/ 70 h 84"/>
                <a:gd name="T34" fmla="*/ 19 w 72"/>
                <a:gd name="T35" fmla="*/ 60 h 84"/>
                <a:gd name="T36" fmla="*/ 13 w 72"/>
                <a:gd name="T37" fmla="*/ 50 h 84"/>
                <a:gd name="T38" fmla="*/ 8 w 72"/>
                <a:gd name="T39" fmla="*/ 39 h 84"/>
                <a:gd name="T40" fmla="*/ 3 w 72"/>
                <a:gd name="T41" fmla="*/ 29 h 84"/>
                <a:gd name="T42" fmla="*/ 0 w 72"/>
                <a:gd name="T43" fmla="*/ 13 h 84"/>
                <a:gd name="T44" fmla="*/ 5 w 72"/>
                <a:gd name="T45" fmla="*/ 4 h 84"/>
                <a:gd name="T46" fmla="*/ 13 w 72"/>
                <a:gd name="T47" fmla="*/ 0 h 84"/>
                <a:gd name="T48" fmla="*/ 25 w 72"/>
                <a:gd name="T4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84">
                  <a:moveTo>
                    <a:pt x="25" y="0"/>
                  </a:moveTo>
                  <a:lnTo>
                    <a:pt x="26" y="0"/>
                  </a:lnTo>
                  <a:lnTo>
                    <a:pt x="30" y="1"/>
                  </a:lnTo>
                  <a:lnTo>
                    <a:pt x="36" y="3"/>
                  </a:lnTo>
                  <a:lnTo>
                    <a:pt x="43" y="6"/>
                  </a:lnTo>
                  <a:lnTo>
                    <a:pt x="50" y="10"/>
                  </a:lnTo>
                  <a:lnTo>
                    <a:pt x="58" y="17"/>
                  </a:lnTo>
                  <a:lnTo>
                    <a:pt x="63" y="26"/>
                  </a:lnTo>
                  <a:lnTo>
                    <a:pt x="69" y="36"/>
                  </a:lnTo>
                  <a:lnTo>
                    <a:pt x="72" y="49"/>
                  </a:lnTo>
                  <a:lnTo>
                    <a:pt x="71" y="60"/>
                  </a:lnTo>
                  <a:lnTo>
                    <a:pt x="65" y="72"/>
                  </a:lnTo>
                  <a:lnTo>
                    <a:pt x="55" y="82"/>
                  </a:lnTo>
                  <a:lnTo>
                    <a:pt x="48" y="84"/>
                  </a:lnTo>
                  <a:lnTo>
                    <a:pt x="40" y="83"/>
                  </a:lnTo>
                  <a:lnTo>
                    <a:pt x="33" y="77"/>
                  </a:lnTo>
                  <a:lnTo>
                    <a:pt x="26" y="70"/>
                  </a:lnTo>
                  <a:lnTo>
                    <a:pt x="19" y="60"/>
                  </a:lnTo>
                  <a:lnTo>
                    <a:pt x="13" y="50"/>
                  </a:lnTo>
                  <a:lnTo>
                    <a:pt x="8" y="39"/>
                  </a:lnTo>
                  <a:lnTo>
                    <a:pt x="3" y="29"/>
                  </a:lnTo>
                  <a:lnTo>
                    <a:pt x="0" y="13"/>
                  </a:lnTo>
                  <a:lnTo>
                    <a:pt x="5" y="4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C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2760" y="3092"/>
              <a:ext cx="352" cy="353"/>
            </a:xfrm>
            <a:custGeom>
              <a:avLst/>
              <a:gdLst>
                <a:gd name="T0" fmla="*/ 685 w 1058"/>
                <a:gd name="T1" fmla="*/ 164 h 1061"/>
                <a:gd name="T2" fmla="*/ 739 w 1058"/>
                <a:gd name="T3" fmla="*/ 311 h 1061"/>
                <a:gd name="T4" fmla="*/ 788 w 1058"/>
                <a:gd name="T5" fmla="*/ 363 h 1061"/>
                <a:gd name="T6" fmla="*/ 849 w 1058"/>
                <a:gd name="T7" fmla="*/ 490 h 1061"/>
                <a:gd name="T8" fmla="*/ 824 w 1058"/>
                <a:gd name="T9" fmla="*/ 592 h 1061"/>
                <a:gd name="T10" fmla="*/ 808 w 1058"/>
                <a:gd name="T11" fmla="*/ 616 h 1061"/>
                <a:gd name="T12" fmla="*/ 784 w 1058"/>
                <a:gd name="T13" fmla="*/ 620 h 1061"/>
                <a:gd name="T14" fmla="*/ 742 w 1058"/>
                <a:gd name="T15" fmla="*/ 632 h 1061"/>
                <a:gd name="T16" fmla="*/ 701 w 1058"/>
                <a:gd name="T17" fmla="*/ 679 h 1061"/>
                <a:gd name="T18" fmla="*/ 742 w 1058"/>
                <a:gd name="T19" fmla="*/ 692 h 1061"/>
                <a:gd name="T20" fmla="*/ 753 w 1058"/>
                <a:gd name="T21" fmla="*/ 718 h 1061"/>
                <a:gd name="T22" fmla="*/ 746 w 1058"/>
                <a:gd name="T23" fmla="*/ 746 h 1061"/>
                <a:gd name="T24" fmla="*/ 759 w 1058"/>
                <a:gd name="T25" fmla="*/ 772 h 1061"/>
                <a:gd name="T26" fmla="*/ 814 w 1058"/>
                <a:gd name="T27" fmla="*/ 775 h 1061"/>
                <a:gd name="T28" fmla="*/ 862 w 1058"/>
                <a:gd name="T29" fmla="*/ 745 h 1061"/>
                <a:gd name="T30" fmla="*/ 885 w 1058"/>
                <a:gd name="T31" fmla="*/ 716 h 1061"/>
                <a:gd name="T32" fmla="*/ 961 w 1058"/>
                <a:gd name="T33" fmla="*/ 716 h 1061"/>
                <a:gd name="T34" fmla="*/ 1008 w 1058"/>
                <a:gd name="T35" fmla="*/ 872 h 1061"/>
                <a:gd name="T36" fmla="*/ 1054 w 1058"/>
                <a:gd name="T37" fmla="*/ 952 h 1061"/>
                <a:gd name="T38" fmla="*/ 998 w 1058"/>
                <a:gd name="T39" fmla="*/ 955 h 1061"/>
                <a:gd name="T40" fmla="*/ 925 w 1058"/>
                <a:gd name="T41" fmla="*/ 932 h 1061"/>
                <a:gd name="T42" fmla="*/ 872 w 1058"/>
                <a:gd name="T43" fmla="*/ 894 h 1061"/>
                <a:gd name="T44" fmla="*/ 835 w 1058"/>
                <a:gd name="T45" fmla="*/ 855 h 1061"/>
                <a:gd name="T46" fmla="*/ 816 w 1058"/>
                <a:gd name="T47" fmla="*/ 826 h 1061"/>
                <a:gd name="T48" fmla="*/ 799 w 1058"/>
                <a:gd name="T49" fmla="*/ 851 h 1061"/>
                <a:gd name="T50" fmla="*/ 785 w 1058"/>
                <a:gd name="T51" fmla="*/ 964 h 1061"/>
                <a:gd name="T52" fmla="*/ 791 w 1058"/>
                <a:gd name="T53" fmla="*/ 1050 h 1061"/>
                <a:gd name="T54" fmla="*/ 738 w 1058"/>
                <a:gd name="T55" fmla="*/ 1038 h 1061"/>
                <a:gd name="T56" fmla="*/ 670 w 1058"/>
                <a:gd name="T57" fmla="*/ 1002 h 1061"/>
                <a:gd name="T58" fmla="*/ 619 w 1058"/>
                <a:gd name="T59" fmla="*/ 962 h 1061"/>
                <a:gd name="T60" fmla="*/ 585 w 1058"/>
                <a:gd name="T61" fmla="*/ 927 h 1061"/>
                <a:gd name="T62" fmla="*/ 565 w 1058"/>
                <a:gd name="T63" fmla="*/ 904 h 1061"/>
                <a:gd name="T64" fmla="*/ 510 w 1058"/>
                <a:gd name="T65" fmla="*/ 915 h 1061"/>
                <a:gd name="T66" fmla="*/ 397 w 1058"/>
                <a:gd name="T67" fmla="*/ 992 h 1061"/>
                <a:gd name="T68" fmla="*/ 345 w 1058"/>
                <a:gd name="T69" fmla="*/ 1055 h 1061"/>
                <a:gd name="T70" fmla="*/ 270 w 1058"/>
                <a:gd name="T71" fmla="*/ 990 h 1061"/>
                <a:gd name="T72" fmla="*/ 227 w 1058"/>
                <a:gd name="T73" fmla="*/ 895 h 1061"/>
                <a:gd name="T74" fmla="*/ 222 w 1058"/>
                <a:gd name="T75" fmla="*/ 855 h 1061"/>
                <a:gd name="T76" fmla="*/ 108 w 1058"/>
                <a:gd name="T77" fmla="*/ 934 h 1061"/>
                <a:gd name="T78" fmla="*/ 20 w 1058"/>
                <a:gd name="T79" fmla="*/ 944 h 1061"/>
                <a:gd name="T80" fmla="*/ 49 w 1058"/>
                <a:gd name="T81" fmla="*/ 911 h 1061"/>
                <a:gd name="T82" fmla="*/ 149 w 1058"/>
                <a:gd name="T83" fmla="*/ 748 h 1061"/>
                <a:gd name="T84" fmla="*/ 181 w 1058"/>
                <a:gd name="T85" fmla="*/ 517 h 1061"/>
                <a:gd name="T86" fmla="*/ 171 w 1058"/>
                <a:gd name="T87" fmla="*/ 284 h 1061"/>
                <a:gd name="T88" fmla="*/ 192 w 1058"/>
                <a:gd name="T89" fmla="*/ 119 h 1061"/>
                <a:gd name="T90" fmla="*/ 209 w 1058"/>
                <a:gd name="T91" fmla="*/ 56 h 1061"/>
                <a:gd name="T92" fmla="*/ 417 w 1058"/>
                <a:gd name="T93" fmla="*/ 19 h 1061"/>
                <a:gd name="T94" fmla="*/ 383 w 1058"/>
                <a:gd name="T95" fmla="*/ 111 h 1061"/>
                <a:gd name="T96" fmla="*/ 381 w 1058"/>
                <a:gd name="T97" fmla="*/ 280 h 1061"/>
                <a:gd name="T98" fmla="*/ 411 w 1058"/>
                <a:gd name="T99" fmla="*/ 215 h 1061"/>
                <a:gd name="T100" fmla="*/ 489 w 1058"/>
                <a:gd name="T101" fmla="*/ 86 h 1061"/>
                <a:gd name="T102" fmla="*/ 711 w 1058"/>
                <a:gd name="T103" fmla="*/ 1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58" h="1061">
                  <a:moveTo>
                    <a:pt x="711" y="15"/>
                  </a:moveTo>
                  <a:lnTo>
                    <a:pt x="688" y="93"/>
                  </a:lnTo>
                  <a:lnTo>
                    <a:pt x="685" y="164"/>
                  </a:lnTo>
                  <a:lnTo>
                    <a:pt x="695" y="222"/>
                  </a:lnTo>
                  <a:lnTo>
                    <a:pt x="715" y="272"/>
                  </a:lnTo>
                  <a:lnTo>
                    <a:pt x="739" y="311"/>
                  </a:lnTo>
                  <a:lnTo>
                    <a:pt x="764" y="340"/>
                  </a:lnTo>
                  <a:lnTo>
                    <a:pt x="781" y="357"/>
                  </a:lnTo>
                  <a:lnTo>
                    <a:pt x="788" y="363"/>
                  </a:lnTo>
                  <a:lnTo>
                    <a:pt x="825" y="404"/>
                  </a:lnTo>
                  <a:lnTo>
                    <a:pt x="844" y="447"/>
                  </a:lnTo>
                  <a:lnTo>
                    <a:pt x="849" y="490"/>
                  </a:lnTo>
                  <a:lnTo>
                    <a:pt x="845" y="530"/>
                  </a:lnTo>
                  <a:lnTo>
                    <a:pt x="835" y="564"/>
                  </a:lnTo>
                  <a:lnTo>
                    <a:pt x="824" y="592"/>
                  </a:lnTo>
                  <a:lnTo>
                    <a:pt x="814" y="609"/>
                  </a:lnTo>
                  <a:lnTo>
                    <a:pt x="809" y="616"/>
                  </a:lnTo>
                  <a:lnTo>
                    <a:pt x="808" y="616"/>
                  </a:lnTo>
                  <a:lnTo>
                    <a:pt x="802" y="617"/>
                  </a:lnTo>
                  <a:lnTo>
                    <a:pt x="794" y="619"/>
                  </a:lnTo>
                  <a:lnTo>
                    <a:pt x="784" y="620"/>
                  </a:lnTo>
                  <a:lnTo>
                    <a:pt x="771" y="623"/>
                  </a:lnTo>
                  <a:lnTo>
                    <a:pt x="756" y="627"/>
                  </a:lnTo>
                  <a:lnTo>
                    <a:pt x="742" y="632"/>
                  </a:lnTo>
                  <a:lnTo>
                    <a:pt x="728" y="637"/>
                  </a:lnTo>
                  <a:lnTo>
                    <a:pt x="706" y="656"/>
                  </a:lnTo>
                  <a:lnTo>
                    <a:pt x="701" y="679"/>
                  </a:lnTo>
                  <a:lnTo>
                    <a:pt x="706" y="696"/>
                  </a:lnTo>
                  <a:lnTo>
                    <a:pt x="723" y="697"/>
                  </a:lnTo>
                  <a:lnTo>
                    <a:pt x="742" y="692"/>
                  </a:lnTo>
                  <a:lnTo>
                    <a:pt x="753" y="695"/>
                  </a:lnTo>
                  <a:lnTo>
                    <a:pt x="756" y="705"/>
                  </a:lnTo>
                  <a:lnTo>
                    <a:pt x="753" y="718"/>
                  </a:lnTo>
                  <a:lnTo>
                    <a:pt x="751" y="726"/>
                  </a:lnTo>
                  <a:lnTo>
                    <a:pt x="748" y="736"/>
                  </a:lnTo>
                  <a:lnTo>
                    <a:pt x="746" y="746"/>
                  </a:lnTo>
                  <a:lnTo>
                    <a:pt x="748" y="756"/>
                  </a:lnTo>
                  <a:lnTo>
                    <a:pt x="751" y="765"/>
                  </a:lnTo>
                  <a:lnTo>
                    <a:pt x="759" y="772"/>
                  </a:lnTo>
                  <a:lnTo>
                    <a:pt x="774" y="776"/>
                  </a:lnTo>
                  <a:lnTo>
                    <a:pt x="792" y="778"/>
                  </a:lnTo>
                  <a:lnTo>
                    <a:pt x="814" y="775"/>
                  </a:lnTo>
                  <a:lnTo>
                    <a:pt x="832" y="768"/>
                  </a:lnTo>
                  <a:lnTo>
                    <a:pt x="848" y="758"/>
                  </a:lnTo>
                  <a:lnTo>
                    <a:pt x="862" y="745"/>
                  </a:lnTo>
                  <a:lnTo>
                    <a:pt x="872" y="733"/>
                  </a:lnTo>
                  <a:lnTo>
                    <a:pt x="881" y="723"/>
                  </a:lnTo>
                  <a:lnTo>
                    <a:pt x="885" y="716"/>
                  </a:lnTo>
                  <a:lnTo>
                    <a:pt x="887" y="713"/>
                  </a:lnTo>
                  <a:lnTo>
                    <a:pt x="955" y="650"/>
                  </a:lnTo>
                  <a:lnTo>
                    <a:pt x="961" y="716"/>
                  </a:lnTo>
                  <a:lnTo>
                    <a:pt x="974" y="776"/>
                  </a:lnTo>
                  <a:lnTo>
                    <a:pt x="990" y="828"/>
                  </a:lnTo>
                  <a:lnTo>
                    <a:pt x="1008" y="872"/>
                  </a:lnTo>
                  <a:lnTo>
                    <a:pt x="1027" y="909"/>
                  </a:lnTo>
                  <a:lnTo>
                    <a:pt x="1043" y="935"/>
                  </a:lnTo>
                  <a:lnTo>
                    <a:pt x="1054" y="952"/>
                  </a:lnTo>
                  <a:lnTo>
                    <a:pt x="1058" y="958"/>
                  </a:lnTo>
                  <a:lnTo>
                    <a:pt x="1027" y="958"/>
                  </a:lnTo>
                  <a:lnTo>
                    <a:pt x="998" y="955"/>
                  </a:lnTo>
                  <a:lnTo>
                    <a:pt x="973" y="949"/>
                  </a:lnTo>
                  <a:lnTo>
                    <a:pt x="948" y="942"/>
                  </a:lnTo>
                  <a:lnTo>
                    <a:pt x="925" y="932"/>
                  </a:lnTo>
                  <a:lnTo>
                    <a:pt x="905" y="921"/>
                  </a:lnTo>
                  <a:lnTo>
                    <a:pt x="888" y="908"/>
                  </a:lnTo>
                  <a:lnTo>
                    <a:pt x="872" y="894"/>
                  </a:lnTo>
                  <a:lnTo>
                    <a:pt x="858" y="881"/>
                  </a:lnTo>
                  <a:lnTo>
                    <a:pt x="845" y="868"/>
                  </a:lnTo>
                  <a:lnTo>
                    <a:pt x="835" y="855"/>
                  </a:lnTo>
                  <a:lnTo>
                    <a:pt x="828" y="844"/>
                  </a:lnTo>
                  <a:lnTo>
                    <a:pt x="821" y="835"/>
                  </a:lnTo>
                  <a:lnTo>
                    <a:pt x="816" y="826"/>
                  </a:lnTo>
                  <a:lnTo>
                    <a:pt x="815" y="822"/>
                  </a:lnTo>
                  <a:lnTo>
                    <a:pt x="814" y="821"/>
                  </a:lnTo>
                  <a:lnTo>
                    <a:pt x="799" y="851"/>
                  </a:lnTo>
                  <a:lnTo>
                    <a:pt x="791" y="886"/>
                  </a:lnTo>
                  <a:lnTo>
                    <a:pt x="786" y="925"/>
                  </a:lnTo>
                  <a:lnTo>
                    <a:pt x="785" y="964"/>
                  </a:lnTo>
                  <a:lnTo>
                    <a:pt x="786" y="1000"/>
                  </a:lnTo>
                  <a:lnTo>
                    <a:pt x="789" y="1030"/>
                  </a:lnTo>
                  <a:lnTo>
                    <a:pt x="791" y="1050"/>
                  </a:lnTo>
                  <a:lnTo>
                    <a:pt x="792" y="1057"/>
                  </a:lnTo>
                  <a:lnTo>
                    <a:pt x="764" y="1048"/>
                  </a:lnTo>
                  <a:lnTo>
                    <a:pt x="738" y="1038"/>
                  </a:lnTo>
                  <a:lnTo>
                    <a:pt x="713" y="1028"/>
                  </a:lnTo>
                  <a:lnTo>
                    <a:pt x="690" y="1015"/>
                  </a:lnTo>
                  <a:lnTo>
                    <a:pt x="670" y="1002"/>
                  </a:lnTo>
                  <a:lnTo>
                    <a:pt x="652" y="990"/>
                  </a:lnTo>
                  <a:lnTo>
                    <a:pt x="635" y="977"/>
                  </a:lnTo>
                  <a:lnTo>
                    <a:pt x="619" y="962"/>
                  </a:lnTo>
                  <a:lnTo>
                    <a:pt x="606" y="949"/>
                  </a:lnTo>
                  <a:lnTo>
                    <a:pt x="593" y="938"/>
                  </a:lnTo>
                  <a:lnTo>
                    <a:pt x="585" y="927"/>
                  </a:lnTo>
                  <a:lnTo>
                    <a:pt x="576" y="918"/>
                  </a:lnTo>
                  <a:lnTo>
                    <a:pt x="570" y="909"/>
                  </a:lnTo>
                  <a:lnTo>
                    <a:pt x="565" y="904"/>
                  </a:lnTo>
                  <a:lnTo>
                    <a:pt x="563" y="899"/>
                  </a:lnTo>
                  <a:lnTo>
                    <a:pt x="562" y="898"/>
                  </a:lnTo>
                  <a:lnTo>
                    <a:pt x="510" y="915"/>
                  </a:lnTo>
                  <a:lnTo>
                    <a:pt x="466" y="938"/>
                  </a:lnTo>
                  <a:lnTo>
                    <a:pt x="428" y="965"/>
                  </a:lnTo>
                  <a:lnTo>
                    <a:pt x="397" y="992"/>
                  </a:lnTo>
                  <a:lnTo>
                    <a:pt x="374" y="1018"/>
                  </a:lnTo>
                  <a:lnTo>
                    <a:pt x="357" y="1041"/>
                  </a:lnTo>
                  <a:lnTo>
                    <a:pt x="345" y="1055"/>
                  </a:lnTo>
                  <a:lnTo>
                    <a:pt x="343" y="1061"/>
                  </a:lnTo>
                  <a:lnTo>
                    <a:pt x="301" y="1025"/>
                  </a:lnTo>
                  <a:lnTo>
                    <a:pt x="270" y="990"/>
                  </a:lnTo>
                  <a:lnTo>
                    <a:pt x="248" y="954"/>
                  </a:lnTo>
                  <a:lnTo>
                    <a:pt x="234" y="922"/>
                  </a:lnTo>
                  <a:lnTo>
                    <a:pt x="227" y="895"/>
                  </a:lnTo>
                  <a:lnTo>
                    <a:pt x="222" y="874"/>
                  </a:lnTo>
                  <a:lnTo>
                    <a:pt x="222" y="859"/>
                  </a:lnTo>
                  <a:lnTo>
                    <a:pt x="222" y="855"/>
                  </a:lnTo>
                  <a:lnTo>
                    <a:pt x="184" y="892"/>
                  </a:lnTo>
                  <a:lnTo>
                    <a:pt x="145" y="918"/>
                  </a:lnTo>
                  <a:lnTo>
                    <a:pt x="108" y="934"/>
                  </a:lnTo>
                  <a:lnTo>
                    <a:pt x="73" y="941"/>
                  </a:lnTo>
                  <a:lnTo>
                    <a:pt x="43" y="944"/>
                  </a:lnTo>
                  <a:lnTo>
                    <a:pt x="20" y="944"/>
                  </a:lnTo>
                  <a:lnTo>
                    <a:pt x="6" y="942"/>
                  </a:lnTo>
                  <a:lnTo>
                    <a:pt x="0" y="941"/>
                  </a:lnTo>
                  <a:lnTo>
                    <a:pt x="49" y="911"/>
                  </a:lnTo>
                  <a:lnTo>
                    <a:pt x="89" y="868"/>
                  </a:lnTo>
                  <a:lnTo>
                    <a:pt x="124" y="812"/>
                  </a:lnTo>
                  <a:lnTo>
                    <a:pt x="149" y="748"/>
                  </a:lnTo>
                  <a:lnTo>
                    <a:pt x="168" y="676"/>
                  </a:lnTo>
                  <a:lnTo>
                    <a:pt x="178" y="599"/>
                  </a:lnTo>
                  <a:lnTo>
                    <a:pt x="181" y="517"/>
                  </a:lnTo>
                  <a:lnTo>
                    <a:pt x="175" y="436"/>
                  </a:lnTo>
                  <a:lnTo>
                    <a:pt x="169" y="357"/>
                  </a:lnTo>
                  <a:lnTo>
                    <a:pt x="171" y="284"/>
                  </a:lnTo>
                  <a:lnTo>
                    <a:pt x="175" y="219"/>
                  </a:lnTo>
                  <a:lnTo>
                    <a:pt x="184" y="164"/>
                  </a:lnTo>
                  <a:lnTo>
                    <a:pt x="192" y="119"/>
                  </a:lnTo>
                  <a:lnTo>
                    <a:pt x="201" y="85"/>
                  </a:lnTo>
                  <a:lnTo>
                    <a:pt x="207" y="63"/>
                  </a:lnTo>
                  <a:lnTo>
                    <a:pt x="209" y="56"/>
                  </a:lnTo>
                  <a:lnTo>
                    <a:pt x="428" y="0"/>
                  </a:lnTo>
                  <a:lnTo>
                    <a:pt x="426" y="5"/>
                  </a:lnTo>
                  <a:lnTo>
                    <a:pt x="417" y="19"/>
                  </a:lnTo>
                  <a:lnTo>
                    <a:pt x="406" y="40"/>
                  </a:lnTo>
                  <a:lnTo>
                    <a:pt x="394" y="72"/>
                  </a:lnTo>
                  <a:lnTo>
                    <a:pt x="383" y="111"/>
                  </a:lnTo>
                  <a:lnTo>
                    <a:pt x="376" y="159"/>
                  </a:lnTo>
                  <a:lnTo>
                    <a:pt x="374" y="215"/>
                  </a:lnTo>
                  <a:lnTo>
                    <a:pt x="381" y="280"/>
                  </a:lnTo>
                  <a:lnTo>
                    <a:pt x="386" y="271"/>
                  </a:lnTo>
                  <a:lnTo>
                    <a:pt x="396" y="248"/>
                  </a:lnTo>
                  <a:lnTo>
                    <a:pt x="411" y="215"/>
                  </a:lnTo>
                  <a:lnTo>
                    <a:pt x="433" y="174"/>
                  </a:lnTo>
                  <a:lnTo>
                    <a:pt x="459" y="131"/>
                  </a:lnTo>
                  <a:lnTo>
                    <a:pt x="489" y="86"/>
                  </a:lnTo>
                  <a:lnTo>
                    <a:pt x="520" y="46"/>
                  </a:lnTo>
                  <a:lnTo>
                    <a:pt x="553" y="15"/>
                  </a:lnTo>
                  <a:lnTo>
                    <a:pt x="711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62"/>
            <p:cNvSpPr>
              <a:spLocks/>
            </p:cNvSpPr>
            <p:nvPr/>
          </p:nvSpPr>
          <p:spPr bwMode="auto">
            <a:xfrm>
              <a:off x="2708" y="2750"/>
              <a:ext cx="535" cy="577"/>
            </a:xfrm>
            <a:custGeom>
              <a:avLst/>
              <a:gdLst>
                <a:gd name="T0" fmla="*/ 395 w 1603"/>
                <a:gd name="T1" fmla="*/ 998 h 1731"/>
                <a:gd name="T2" fmla="*/ 372 w 1603"/>
                <a:gd name="T3" fmla="*/ 983 h 1731"/>
                <a:gd name="T4" fmla="*/ 322 w 1603"/>
                <a:gd name="T5" fmla="*/ 949 h 1731"/>
                <a:gd name="T6" fmla="*/ 233 w 1603"/>
                <a:gd name="T7" fmla="*/ 877 h 1731"/>
                <a:gd name="T8" fmla="*/ 159 w 1603"/>
                <a:gd name="T9" fmla="*/ 784 h 1731"/>
                <a:gd name="T10" fmla="*/ 124 w 1603"/>
                <a:gd name="T11" fmla="*/ 706 h 1731"/>
                <a:gd name="T12" fmla="*/ 117 w 1603"/>
                <a:gd name="T13" fmla="*/ 664 h 1731"/>
                <a:gd name="T14" fmla="*/ 114 w 1603"/>
                <a:gd name="T15" fmla="*/ 588 h 1731"/>
                <a:gd name="T16" fmla="*/ 130 w 1603"/>
                <a:gd name="T17" fmla="*/ 488 h 1731"/>
                <a:gd name="T18" fmla="*/ 182 w 1603"/>
                <a:gd name="T19" fmla="*/ 381 h 1731"/>
                <a:gd name="T20" fmla="*/ 282 w 1603"/>
                <a:gd name="T21" fmla="*/ 281 h 1731"/>
                <a:gd name="T22" fmla="*/ 343 w 1603"/>
                <a:gd name="T23" fmla="*/ 236 h 1731"/>
                <a:gd name="T24" fmla="*/ 454 w 1603"/>
                <a:gd name="T25" fmla="*/ 199 h 1731"/>
                <a:gd name="T26" fmla="*/ 504 w 1603"/>
                <a:gd name="T27" fmla="*/ 245 h 1731"/>
                <a:gd name="T28" fmla="*/ 567 w 1603"/>
                <a:gd name="T29" fmla="*/ 209 h 1731"/>
                <a:gd name="T30" fmla="*/ 674 w 1603"/>
                <a:gd name="T31" fmla="*/ 243 h 1731"/>
                <a:gd name="T32" fmla="*/ 773 w 1603"/>
                <a:gd name="T33" fmla="*/ 482 h 1731"/>
                <a:gd name="T34" fmla="*/ 812 w 1603"/>
                <a:gd name="T35" fmla="*/ 905 h 1731"/>
                <a:gd name="T36" fmla="*/ 896 w 1603"/>
                <a:gd name="T37" fmla="*/ 1330 h 1731"/>
                <a:gd name="T38" fmla="*/ 998 w 1603"/>
                <a:gd name="T39" fmla="*/ 1546 h 1731"/>
                <a:gd name="T40" fmla="*/ 1084 w 1603"/>
                <a:gd name="T41" fmla="*/ 1696 h 1731"/>
                <a:gd name="T42" fmla="*/ 1109 w 1603"/>
                <a:gd name="T43" fmla="*/ 1729 h 1731"/>
                <a:gd name="T44" fmla="*/ 1167 w 1603"/>
                <a:gd name="T45" fmla="*/ 1711 h 1731"/>
                <a:gd name="T46" fmla="*/ 1265 w 1603"/>
                <a:gd name="T47" fmla="*/ 1673 h 1731"/>
                <a:gd name="T48" fmla="*/ 1377 w 1603"/>
                <a:gd name="T49" fmla="*/ 1623 h 1731"/>
                <a:gd name="T50" fmla="*/ 1473 w 1603"/>
                <a:gd name="T51" fmla="*/ 1565 h 1731"/>
                <a:gd name="T52" fmla="*/ 1525 w 1603"/>
                <a:gd name="T53" fmla="*/ 1504 h 1731"/>
                <a:gd name="T54" fmla="*/ 1505 w 1603"/>
                <a:gd name="T55" fmla="*/ 1483 h 1731"/>
                <a:gd name="T56" fmla="*/ 1453 w 1603"/>
                <a:gd name="T57" fmla="*/ 1426 h 1731"/>
                <a:gd name="T58" fmla="*/ 1387 w 1603"/>
                <a:gd name="T59" fmla="*/ 1344 h 1731"/>
                <a:gd name="T60" fmla="*/ 1323 w 1603"/>
                <a:gd name="T61" fmla="*/ 1254 h 1731"/>
                <a:gd name="T62" fmla="*/ 1274 w 1603"/>
                <a:gd name="T63" fmla="*/ 1165 h 1731"/>
                <a:gd name="T64" fmla="*/ 1303 w 1603"/>
                <a:gd name="T65" fmla="*/ 1190 h 1731"/>
                <a:gd name="T66" fmla="*/ 1338 w 1603"/>
                <a:gd name="T67" fmla="*/ 1243 h 1731"/>
                <a:gd name="T68" fmla="*/ 1367 w 1603"/>
                <a:gd name="T69" fmla="*/ 1281 h 1731"/>
                <a:gd name="T70" fmla="*/ 1407 w 1603"/>
                <a:gd name="T71" fmla="*/ 1324 h 1731"/>
                <a:gd name="T72" fmla="*/ 1477 w 1603"/>
                <a:gd name="T73" fmla="*/ 1390 h 1731"/>
                <a:gd name="T74" fmla="*/ 1603 w 1603"/>
                <a:gd name="T75" fmla="*/ 1384 h 1731"/>
                <a:gd name="T76" fmla="*/ 1576 w 1603"/>
                <a:gd name="T77" fmla="*/ 1358 h 1731"/>
                <a:gd name="T78" fmla="*/ 1510 w 1603"/>
                <a:gd name="T79" fmla="*/ 1290 h 1731"/>
                <a:gd name="T80" fmla="*/ 1427 w 1603"/>
                <a:gd name="T81" fmla="*/ 1188 h 1731"/>
                <a:gd name="T82" fmla="*/ 1348 w 1603"/>
                <a:gd name="T83" fmla="*/ 1064 h 1731"/>
                <a:gd name="T84" fmla="*/ 1295 w 1603"/>
                <a:gd name="T85" fmla="*/ 926 h 1731"/>
                <a:gd name="T86" fmla="*/ 1283 w 1603"/>
                <a:gd name="T87" fmla="*/ 787 h 1731"/>
                <a:gd name="T88" fmla="*/ 1270 w 1603"/>
                <a:gd name="T89" fmla="*/ 607 h 1731"/>
                <a:gd name="T90" fmla="*/ 1230 w 1603"/>
                <a:gd name="T91" fmla="*/ 404 h 1731"/>
                <a:gd name="T92" fmla="*/ 1138 w 1603"/>
                <a:gd name="T93" fmla="*/ 213 h 1731"/>
                <a:gd name="T94" fmla="*/ 970 w 1603"/>
                <a:gd name="T95" fmla="*/ 70 h 1731"/>
                <a:gd name="T96" fmla="*/ 797 w 1603"/>
                <a:gd name="T97" fmla="*/ 17 h 1731"/>
                <a:gd name="T98" fmla="*/ 710 w 1603"/>
                <a:gd name="T99" fmla="*/ 3 h 1731"/>
                <a:gd name="T100" fmla="*/ 548 w 1603"/>
                <a:gd name="T101" fmla="*/ 7 h 1731"/>
                <a:gd name="T102" fmla="*/ 353 w 1603"/>
                <a:gd name="T103" fmla="*/ 69 h 1731"/>
                <a:gd name="T104" fmla="*/ 162 w 1603"/>
                <a:gd name="T105" fmla="*/ 230 h 1731"/>
                <a:gd name="T106" fmla="*/ 13 w 1603"/>
                <a:gd name="T107" fmla="*/ 531 h 1731"/>
                <a:gd name="T108" fmla="*/ 0 w 1603"/>
                <a:gd name="T109" fmla="*/ 668 h 1731"/>
                <a:gd name="T110" fmla="*/ 3 w 1603"/>
                <a:gd name="T111" fmla="*/ 770 h 1731"/>
                <a:gd name="T112" fmla="*/ 11 w 1603"/>
                <a:gd name="T113" fmla="*/ 823 h 1731"/>
                <a:gd name="T114" fmla="*/ 37 w 1603"/>
                <a:gd name="T115" fmla="*/ 906 h 1731"/>
                <a:gd name="T116" fmla="*/ 90 w 1603"/>
                <a:gd name="T117" fmla="*/ 1003 h 1731"/>
                <a:gd name="T118" fmla="*/ 180 w 1603"/>
                <a:gd name="T119" fmla="*/ 1101 h 1731"/>
                <a:gd name="T120" fmla="*/ 540 w 1603"/>
                <a:gd name="T121" fmla="*/ 1049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731">
                  <a:moveTo>
                    <a:pt x="409" y="1003"/>
                  </a:moveTo>
                  <a:lnTo>
                    <a:pt x="402" y="1001"/>
                  </a:lnTo>
                  <a:lnTo>
                    <a:pt x="395" y="998"/>
                  </a:lnTo>
                  <a:lnTo>
                    <a:pt x="389" y="993"/>
                  </a:lnTo>
                  <a:lnTo>
                    <a:pt x="382" y="989"/>
                  </a:lnTo>
                  <a:lnTo>
                    <a:pt x="372" y="983"/>
                  </a:lnTo>
                  <a:lnTo>
                    <a:pt x="359" y="975"/>
                  </a:lnTo>
                  <a:lnTo>
                    <a:pt x="343" y="963"/>
                  </a:lnTo>
                  <a:lnTo>
                    <a:pt x="322" y="949"/>
                  </a:lnTo>
                  <a:lnTo>
                    <a:pt x="292" y="928"/>
                  </a:lnTo>
                  <a:lnTo>
                    <a:pt x="262" y="903"/>
                  </a:lnTo>
                  <a:lnTo>
                    <a:pt x="233" y="877"/>
                  </a:lnTo>
                  <a:lnTo>
                    <a:pt x="206" y="849"/>
                  </a:lnTo>
                  <a:lnTo>
                    <a:pt x="182" y="817"/>
                  </a:lnTo>
                  <a:lnTo>
                    <a:pt x="159" y="784"/>
                  </a:lnTo>
                  <a:lnTo>
                    <a:pt x="140" y="747"/>
                  </a:lnTo>
                  <a:lnTo>
                    <a:pt x="126" y="709"/>
                  </a:lnTo>
                  <a:lnTo>
                    <a:pt x="124" y="706"/>
                  </a:lnTo>
                  <a:lnTo>
                    <a:pt x="123" y="697"/>
                  </a:lnTo>
                  <a:lnTo>
                    <a:pt x="120" y="683"/>
                  </a:lnTo>
                  <a:lnTo>
                    <a:pt x="117" y="664"/>
                  </a:lnTo>
                  <a:lnTo>
                    <a:pt x="116" y="643"/>
                  </a:lnTo>
                  <a:lnTo>
                    <a:pt x="114" y="617"/>
                  </a:lnTo>
                  <a:lnTo>
                    <a:pt x="114" y="588"/>
                  </a:lnTo>
                  <a:lnTo>
                    <a:pt x="117" y="557"/>
                  </a:lnTo>
                  <a:lnTo>
                    <a:pt x="121" y="522"/>
                  </a:lnTo>
                  <a:lnTo>
                    <a:pt x="130" y="488"/>
                  </a:lnTo>
                  <a:lnTo>
                    <a:pt x="143" y="452"/>
                  </a:lnTo>
                  <a:lnTo>
                    <a:pt x="160" y="417"/>
                  </a:lnTo>
                  <a:lnTo>
                    <a:pt x="182" y="381"/>
                  </a:lnTo>
                  <a:lnTo>
                    <a:pt x="209" y="346"/>
                  </a:lnTo>
                  <a:lnTo>
                    <a:pt x="242" y="312"/>
                  </a:lnTo>
                  <a:lnTo>
                    <a:pt x="282" y="281"/>
                  </a:lnTo>
                  <a:lnTo>
                    <a:pt x="290" y="273"/>
                  </a:lnTo>
                  <a:lnTo>
                    <a:pt x="312" y="258"/>
                  </a:lnTo>
                  <a:lnTo>
                    <a:pt x="343" y="236"/>
                  </a:lnTo>
                  <a:lnTo>
                    <a:pt x="381" y="216"/>
                  </a:lnTo>
                  <a:lnTo>
                    <a:pt x="419" y="202"/>
                  </a:lnTo>
                  <a:lnTo>
                    <a:pt x="454" y="199"/>
                  </a:lnTo>
                  <a:lnTo>
                    <a:pt x="482" y="213"/>
                  </a:lnTo>
                  <a:lnTo>
                    <a:pt x="499" y="249"/>
                  </a:lnTo>
                  <a:lnTo>
                    <a:pt x="504" y="245"/>
                  </a:lnTo>
                  <a:lnTo>
                    <a:pt x="518" y="233"/>
                  </a:lnTo>
                  <a:lnTo>
                    <a:pt x="538" y="219"/>
                  </a:lnTo>
                  <a:lnTo>
                    <a:pt x="567" y="209"/>
                  </a:lnTo>
                  <a:lnTo>
                    <a:pt x="598" y="206"/>
                  </a:lnTo>
                  <a:lnTo>
                    <a:pt x="635" y="216"/>
                  </a:lnTo>
                  <a:lnTo>
                    <a:pt x="674" y="243"/>
                  </a:lnTo>
                  <a:lnTo>
                    <a:pt x="714" y="292"/>
                  </a:lnTo>
                  <a:lnTo>
                    <a:pt x="750" y="374"/>
                  </a:lnTo>
                  <a:lnTo>
                    <a:pt x="773" y="482"/>
                  </a:lnTo>
                  <a:lnTo>
                    <a:pt x="789" y="611"/>
                  </a:lnTo>
                  <a:lnTo>
                    <a:pt x="799" y="754"/>
                  </a:lnTo>
                  <a:lnTo>
                    <a:pt x="812" y="905"/>
                  </a:lnTo>
                  <a:lnTo>
                    <a:pt x="829" y="1055"/>
                  </a:lnTo>
                  <a:lnTo>
                    <a:pt x="855" y="1200"/>
                  </a:lnTo>
                  <a:lnTo>
                    <a:pt x="896" y="1330"/>
                  </a:lnTo>
                  <a:lnTo>
                    <a:pt x="929" y="1406"/>
                  </a:lnTo>
                  <a:lnTo>
                    <a:pt x="963" y="1477"/>
                  </a:lnTo>
                  <a:lnTo>
                    <a:pt x="998" y="1546"/>
                  </a:lnTo>
                  <a:lnTo>
                    <a:pt x="1031" y="1606"/>
                  </a:lnTo>
                  <a:lnTo>
                    <a:pt x="1061" y="1658"/>
                  </a:lnTo>
                  <a:lnTo>
                    <a:pt x="1084" y="1696"/>
                  </a:lnTo>
                  <a:lnTo>
                    <a:pt x="1099" y="1722"/>
                  </a:lnTo>
                  <a:lnTo>
                    <a:pt x="1105" y="1731"/>
                  </a:lnTo>
                  <a:lnTo>
                    <a:pt x="1109" y="1729"/>
                  </a:lnTo>
                  <a:lnTo>
                    <a:pt x="1122" y="1725"/>
                  </a:lnTo>
                  <a:lnTo>
                    <a:pt x="1141" y="1719"/>
                  </a:lnTo>
                  <a:lnTo>
                    <a:pt x="1167" y="1711"/>
                  </a:lnTo>
                  <a:lnTo>
                    <a:pt x="1195" y="1699"/>
                  </a:lnTo>
                  <a:lnTo>
                    <a:pt x="1230" y="1688"/>
                  </a:lnTo>
                  <a:lnTo>
                    <a:pt x="1265" y="1673"/>
                  </a:lnTo>
                  <a:lnTo>
                    <a:pt x="1303" y="1658"/>
                  </a:lnTo>
                  <a:lnTo>
                    <a:pt x="1340" y="1640"/>
                  </a:lnTo>
                  <a:lnTo>
                    <a:pt x="1377" y="1623"/>
                  </a:lnTo>
                  <a:lnTo>
                    <a:pt x="1413" y="1603"/>
                  </a:lnTo>
                  <a:lnTo>
                    <a:pt x="1446" y="1585"/>
                  </a:lnTo>
                  <a:lnTo>
                    <a:pt x="1473" y="1565"/>
                  </a:lnTo>
                  <a:lnTo>
                    <a:pt x="1497" y="1545"/>
                  </a:lnTo>
                  <a:lnTo>
                    <a:pt x="1515" y="1525"/>
                  </a:lnTo>
                  <a:lnTo>
                    <a:pt x="1525" y="1504"/>
                  </a:lnTo>
                  <a:lnTo>
                    <a:pt x="1522" y="1502"/>
                  </a:lnTo>
                  <a:lnTo>
                    <a:pt x="1515" y="1494"/>
                  </a:lnTo>
                  <a:lnTo>
                    <a:pt x="1505" y="1483"/>
                  </a:lnTo>
                  <a:lnTo>
                    <a:pt x="1490" y="1467"/>
                  </a:lnTo>
                  <a:lnTo>
                    <a:pt x="1473" y="1447"/>
                  </a:lnTo>
                  <a:lnTo>
                    <a:pt x="1453" y="1426"/>
                  </a:lnTo>
                  <a:lnTo>
                    <a:pt x="1433" y="1400"/>
                  </a:lnTo>
                  <a:lnTo>
                    <a:pt x="1410" y="1373"/>
                  </a:lnTo>
                  <a:lnTo>
                    <a:pt x="1387" y="1344"/>
                  </a:lnTo>
                  <a:lnTo>
                    <a:pt x="1366" y="1316"/>
                  </a:lnTo>
                  <a:lnTo>
                    <a:pt x="1344" y="1284"/>
                  </a:lnTo>
                  <a:lnTo>
                    <a:pt x="1323" y="1254"/>
                  </a:lnTo>
                  <a:lnTo>
                    <a:pt x="1304" y="1224"/>
                  </a:lnTo>
                  <a:lnTo>
                    <a:pt x="1287" y="1194"/>
                  </a:lnTo>
                  <a:lnTo>
                    <a:pt x="1274" y="1165"/>
                  </a:lnTo>
                  <a:lnTo>
                    <a:pt x="1264" y="1138"/>
                  </a:lnTo>
                  <a:lnTo>
                    <a:pt x="1285" y="1165"/>
                  </a:lnTo>
                  <a:lnTo>
                    <a:pt x="1303" y="1190"/>
                  </a:lnTo>
                  <a:lnTo>
                    <a:pt x="1317" y="1210"/>
                  </a:lnTo>
                  <a:lnTo>
                    <a:pt x="1328" y="1227"/>
                  </a:lnTo>
                  <a:lnTo>
                    <a:pt x="1338" y="1243"/>
                  </a:lnTo>
                  <a:lnTo>
                    <a:pt x="1348" y="1255"/>
                  </a:lnTo>
                  <a:lnTo>
                    <a:pt x="1357" y="1268"/>
                  </a:lnTo>
                  <a:lnTo>
                    <a:pt x="1367" y="1281"/>
                  </a:lnTo>
                  <a:lnTo>
                    <a:pt x="1379" y="1294"/>
                  </a:lnTo>
                  <a:lnTo>
                    <a:pt x="1391" y="1308"/>
                  </a:lnTo>
                  <a:lnTo>
                    <a:pt x="1407" y="1324"/>
                  </a:lnTo>
                  <a:lnTo>
                    <a:pt x="1426" y="1343"/>
                  </a:lnTo>
                  <a:lnTo>
                    <a:pt x="1450" y="1364"/>
                  </a:lnTo>
                  <a:lnTo>
                    <a:pt x="1477" y="1390"/>
                  </a:lnTo>
                  <a:lnTo>
                    <a:pt x="1512" y="1420"/>
                  </a:lnTo>
                  <a:lnTo>
                    <a:pt x="1552" y="1456"/>
                  </a:lnTo>
                  <a:lnTo>
                    <a:pt x="1603" y="1384"/>
                  </a:lnTo>
                  <a:lnTo>
                    <a:pt x="1600" y="1381"/>
                  </a:lnTo>
                  <a:lnTo>
                    <a:pt x="1590" y="1373"/>
                  </a:lnTo>
                  <a:lnTo>
                    <a:pt x="1576" y="1358"/>
                  </a:lnTo>
                  <a:lnTo>
                    <a:pt x="1557" y="1340"/>
                  </a:lnTo>
                  <a:lnTo>
                    <a:pt x="1536" y="1317"/>
                  </a:lnTo>
                  <a:lnTo>
                    <a:pt x="1510" y="1290"/>
                  </a:lnTo>
                  <a:lnTo>
                    <a:pt x="1483" y="1260"/>
                  </a:lnTo>
                  <a:lnTo>
                    <a:pt x="1456" y="1225"/>
                  </a:lnTo>
                  <a:lnTo>
                    <a:pt x="1427" y="1188"/>
                  </a:lnTo>
                  <a:lnTo>
                    <a:pt x="1400" y="1148"/>
                  </a:lnTo>
                  <a:lnTo>
                    <a:pt x="1373" y="1107"/>
                  </a:lnTo>
                  <a:lnTo>
                    <a:pt x="1348" y="1064"/>
                  </a:lnTo>
                  <a:lnTo>
                    <a:pt x="1327" y="1018"/>
                  </a:lnTo>
                  <a:lnTo>
                    <a:pt x="1310" y="972"/>
                  </a:lnTo>
                  <a:lnTo>
                    <a:pt x="1295" y="926"/>
                  </a:lnTo>
                  <a:lnTo>
                    <a:pt x="1288" y="879"/>
                  </a:lnTo>
                  <a:lnTo>
                    <a:pt x="1285" y="837"/>
                  </a:lnTo>
                  <a:lnTo>
                    <a:pt x="1283" y="787"/>
                  </a:lnTo>
                  <a:lnTo>
                    <a:pt x="1280" y="731"/>
                  </a:lnTo>
                  <a:lnTo>
                    <a:pt x="1275" y="671"/>
                  </a:lnTo>
                  <a:lnTo>
                    <a:pt x="1270" y="607"/>
                  </a:lnTo>
                  <a:lnTo>
                    <a:pt x="1261" y="540"/>
                  </a:lnTo>
                  <a:lnTo>
                    <a:pt x="1248" y="471"/>
                  </a:lnTo>
                  <a:lnTo>
                    <a:pt x="1230" y="404"/>
                  </a:lnTo>
                  <a:lnTo>
                    <a:pt x="1207" y="336"/>
                  </a:lnTo>
                  <a:lnTo>
                    <a:pt x="1177" y="273"/>
                  </a:lnTo>
                  <a:lnTo>
                    <a:pt x="1138" y="213"/>
                  </a:lnTo>
                  <a:lnTo>
                    <a:pt x="1092" y="159"/>
                  </a:lnTo>
                  <a:lnTo>
                    <a:pt x="1036" y="110"/>
                  </a:lnTo>
                  <a:lnTo>
                    <a:pt x="970" y="70"/>
                  </a:lnTo>
                  <a:lnTo>
                    <a:pt x="893" y="39"/>
                  </a:lnTo>
                  <a:lnTo>
                    <a:pt x="804" y="19"/>
                  </a:lnTo>
                  <a:lnTo>
                    <a:pt x="797" y="17"/>
                  </a:lnTo>
                  <a:lnTo>
                    <a:pt x="779" y="13"/>
                  </a:lnTo>
                  <a:lnTo>
                    <a:pt x="749" y="7"/>
                  </a:lnTo>
                  <a:lnTo>
                    <a:pt x="710" y="3"/>
                  </a:lnTo>
                  <a:lnTo>
                    <a:pt x="663" y="0"/>
                  </a:lnTo>
                  <a:lnTo>
                    <a:pt x="608" y="1"/>
                  </a:lnTo>
                  <a:lnTo>
                    <a:pt x="548" y="7"/>
                  </a:lnTo>
                  <a:lnTo>
                    <a:pt x="485" y="19"/>
                  </a:lnTo>
                  <a:lnTo>
                    <a:pt x="419" y="39"/>
                  </a:lnTo>
                  <a:lnTo>
                    <a:pt x="353" y="69"/>
                  </a:lnTo>
                  <a:lnTo>
                    <a:pt x="288" y="110"/>
                  </a:lnTo>
                  <a:lnTo>
                    <a:pt x="223" y="163"/>
                  </a:lnTo>
                  <a:lnTo>
                    <a:pt x="162" y="230"/>
                  </a:lnTo>
                  <a:lnTo>
                    <a:pt x="106" y="313"/>
                  </a:lnTo>
                  <a:lnTo>
                    <a:pt x="56" y="412"/>
                  </a:lnTo>
                  <a:lnTo>
                    <a:pt x="13" y="531"/>
                  </a:lnTo>
                  <a:lnTo>
                    <a:pt x="10" y="548"/>
                  </a:lnTo>
                  <a:lnTo>
                    <a:pt x="4" y="595"/>
                  </a:lnTo>
                  <a:lnTo>
                    <a:pt x="0" y="668"/>
                  </a:lnTo>
                  <a:lnTo>
                    <a:pt x="1" y="759"/>
                  </a:lnTo>
                  <a:lnTo>
                    <a:pt x="1" y="762"/>
                  </a:lnTo>
                  <a:lnTo>
                    <a:pt x="3" y="770"/>
                  </a:lnTo>
                  <a:lnTo>
                    <a:pt x="4" y="783"/>
                  </a:lnTo>
                  <a:lnTo>
                    <a:pt x="7" y="802"/>
                  </a:lnTo>
                  <a:lnTo>
                    <a:pt x="11" y="823"/>
                  </a:lnTo>
                  <a:lnTo>
                    <a:pt x="17" y="849"/>
                  </a:lnTo>
                  <a:lnTo>
                    <a:pt x="26" y="876"/>
                  </a:lnTo>
                  <a:lnTo>
                    <a:pt x="37" y="906"/>
                  </a:lnTo>
                  <a:lnTo>
                    <a:pt x="51" y="938"/>
                  </a:lnTo>
                  <a:lnTo>
                    <a:pt x="70" y="971"/>
                  </a:lnTo>
                  <a:lnTo>
                    <a:pt x="90" y="1003"/>
                  </a:lnTo>
                  <a:lnTo>
                    <a:pt x="116" y="1036"/>
                  </a:lnTo>
                  <a:lnTo>
                    <a:pt x="146" y="1069"/>
                  </a:lnTo>
                  <a:lnTo>
                    <a:pt x="180" y="1101"/>
                  </a:lnTo>
                  <a:lnTo>
                    <a:pt x="220" y="1131"/>
                  </a:lnTo>
                  <a:lnTo>
                    <a:pt x="265" y="1158"/>
                  </a:lnTo>
                  <a:lnTo>
                    <a:pt x="540" y="1049"/>
                  </a:lnTo>
                  <a:lnTo>
                    <a:pt x="409" y="10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63"/>
            <p:cNvSpPr>
              <a:spLocks/>
            </p:cNvSpPr>
            <p:nvPr/>
          </p:nvSpPr>
          <p:spPr bwMode="auto">
            <a:xfrm>
              <a:off x="2887" y="2768"/>
              <a:ext cx="340" cy="539"/>
            </a:xfrm>
            <a:custGeom>
              <a:avLst/>
              <a:gdLst>
                <a:gd name="T0" fmla="*/ 24 w 1018"/>
                <a:gd name="T1" fmla="*/ 118 h 1618"/>
                <a:gd name="T2" fmla="*/ 117 w 1018"/>
                <a:gd name="T3" fmla="*/ 111 h 1618"/>
                <a:gd name="T4" fmla="*/ 220 w 1018"/>
                <a:gd name="T5" fmla="*/ 222 h 1618"/>
                <a:gd name="T6" fmla="*/ 279 w 1018"/>
                <a:gd name="T7" fmla="*/ 493 h 1618"/>
                <a:gd name="T8" fmla="*/ 312 w 1018"/>
                <a:gd name="T9" fmla="*/ 825 h 1618"/>
                <a:gd name="T10" fmla="*/ 350 w 1018"/>
                <a:gd name="T11" fmla="*/ 1083 h 1618"/>
                <a:gd name="T12" fmla="*/ 391 w 1018"/>
                <a:gd name="T13" fmla="*/ 1224 h 1618"/>
                <a:gd name="T14" fmla="*/ 439 w 1018"/>
                <a:gd name="T15" fmla="*/ 1356 h 1618"/>
                <a:gd name="T16" fmla="*/ 491 w 1018"/>
                <a:gd name="T17" fmla="*/ 1469 h 1618"/>
                <a:gd name="T18" fmla="*/ 539 w 1018"/>
                <a:gd name="T19" fmla="*/ 1559 h 1618"/>
                <a:gd name="T20" fmla="*/ 578 w 1018"/>
                <a:gd name="T21" fmla="*/ 1618 h 1618"/>
                <a:gd name="T22" fmla="*/ 598 w 1018"/>
                <a:gd name="T23" fmla="*/ 1614 h 1618"/>
                <a:gd name="T24" fmla="*/ 651 w 1018"/>
                <a:gd name="T25" fmla="*/ 1601 h 1618"/>
                <a:gd name="T26" fmla="*/ 727 w 1018"/>
                <a:gd name="T27" fmla="*/ 1576 h 1618"/>
                <a:gd name="T28" fmla="*/ 817 w 1018"/>
                <a:gd name="T29" fmla="*/ 1536 h 1618"/>
                <a:gd name="T30" fmla="*/ 913 w 1018"/>
                <a:gd name="T31" fmla="*/ 1481 h 1618"/>
                <a:gd name="T32" fmla="*/ 933 w 1018"/>
                <a:gd name="T33" fmla="*/ 1448 h 1618"/>
                <a:gd name="T34" fmla="*/ 886 w 1018"/>
                <a:gd name="T35" fmla="*/ 1402 h 1618"/>
                <a:gd name="T36" fmla="*/ 819 w 1018"/>
                <a:gd name="T37" fmla="*/ 1323 h 1618"/>
                <a:gd name="T38" fmla="*/ 750 w 1018"/>
                <a:gd name="T39" fmla="*/ 1217 h 1618"/>
                <a:gd name="T40" fmla="*/ 703 w 1018"/>
                <a:gd name="T41" fmla="*/ 1091 h 1618"/>
                <a:gd name="T42" fmla="*/ 694 w 1018"/>
                <a:gd name="T43" fmla="*/ 1001 h 1618"/>
                <a:gd name="T44" fmla="*/ 728 w 1018"/>
                <a:gd name="T45" fmla="*/ 1045 h 1618"/>
                <a:gd name="T46" fmla="*/ 790 w 1018"/>
                <a:gd name="T47" fmla="*/ 1123 h 1618"/>
                <a:gd name="T48" fmla="*/ 867 w 1018"/>
                <a:gd name="T49" fmla="*/ 1214 h 1618"/>
                <a:gd name="T50" fmla="*/ 945 w 1018"/>
                <a:gd name="T51" fmla="*/ 1297 h 1618"/>
                <a:gd name="T52" fmla="*/ 1009 w 1018"/>
                <a:gd name="T53" fmla="*/ 1353 h 1618"/>
                <a:gd name="T54" fmla="*/ 1005 w 1018"/>
                <a:gd name="T55" fmla="*/ 1325 h 1618"/>
                <a:gd name="T56" fmla="*/ 949 w 1018"/>
                <a:gd name="T57" fmla="*/ 1266 h 1618"/>
                <a:gd name="T58" fmla="*/ 869 w 1018"/>
                <a:gd name="T59" fmla="*/ 1168 h 1618"/>
                <a:gd name="T60" fmla="*/ 789 w 1018"/>
                <a:gd name="T61" fmla="*/ 1041 h 1618"/>
                <a:gd name="T62" fmla="*/ 731 w 1018"/>
                <a:gd name="T63" fmla="*/ 895 h 1618"/>
                <a:gd name="T64" fmla="*/ 714 w 1018"/>
                <a:gd name="T65" fmla="*/ 736 h 1618"/>
                <a:gd name="T66" fmla="*/ 700 w 1018"/>
                <a:gd name="T67" fmla="*/ 554 h 1618"/>
                <a:gd name="T68" fmla="*/ 660 w 1018"/>
                <a:gd name="T69" fmla="*/ 365 h 1618"/>
                <a:gd name="T70" fmla="*/ 580 w 1018"/>
                <a:gd name="T71" fmla="*/ 194 h 1618"/>
                <a:gd name="T72" fmla="*/ 444 w 1018"/>
                <a:gd name="T73" fmla="*/ 63 h 1618"/>
                <a:gd name="T74" fmla="*/ 236 w 1018"/>
                <a:gd name="T75" fmla="*/ 0 h 1618"/>
                <a:gd name="T76" fmla="*/ 223 w 1018"/>
                <a:gd name="T77" fmla="*/ 0 h 1618"/>
                <a:gd name="T78" fmla="*/ 186 w 1018"/>
                <a:gd name="T79" fmla="*/ 5 h 1618"/>
                <a:gd name="T80" fmla="*/ 136 w 1018"/>
                <a:gd name="T81" fmla="*/ 19 h 1618"/>
                <a:gd name="T82" fmla="*/ 77 w 1018"/>
                <a:gd name="T83" fmla="*/ 50 h 1618"/>
                <a:gd name="T84" fmla="*/ 18 w 1018"/>
                <a:gd name="T85" fmla="*/ 105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8" h="1618">
                  <a:moveTo>
                    <a:pt x="0" y="129"/>
                  </a:moveTo>
                  <a:lnTo>
                    <a:pt x="5" y="125"/>
                  </a:lnTo>
                  <a:lnTo>
                    <a:pt x="24" y="118"/>
                  </a:lnTo>
                  <a:lnTo>
                    <a:pt x="50" y="109"/>
                  </a:lnTo>
                  <a:lnTo>
                    <a:pt x="81" y="106"/>
                  </a:lnTo>
                  <a:lnTo>
                    <a:pt x="117" y="111"/>
                  </a:lnTo>
                  <a:lnTo>
                    <a:pt x="154" y="129"/>
                  </a:lnTo>
                  <a:lnTo>
                    <a:pt x="189" y="165"/>
                  </a:lnTo>
                  <a:lnTo>
                    <a:pt x="220" y="222"/>
                  </a:lnTo>
                  <a:lnTo>
                    <a:pt x="244" y="300"/>
                  </a:lnTo>
                  <a:lnTo>
                    <a:pt x="265" y="391"/>
                  </a:lnTo>
                  <a:lnTo>
                    <a:pt x="279" y="493"/>
                  </a:lnTo>
                  <a:lnTo>
                    <a:pt x="290" y="602"/>
                  </a:lnTo>
                  <a:lnTo>
                    <a:pt x="300" y="713"/>
                  </a:lnTo>
                  <a:lnTo>
                    <a:pt x="312" y="825"/>
                  </a:lnTo>
                  <a:lnTo>
                    <a:pt x="325" y="934"/>
                  </a:lnTo>
                  <a:lnTo>
                    <a:pt x="340" y="1034"/>
                  </a:lnTo>
                  <a:lnTo>
                    <a:pt x="350" y="1083"/>
                  </a:lnTo>
                  <a:lnTo>
                    <a:pt x="362" y="1130"/>
                  </a:lnTo>
                  <a:lnTo>
                    <a:pt x="376" y="1177"/>
                  </a:lnTo>
                  <a:lnTo>
                    <a:pt x="391" y="1224"/>
                  </a:lnTo>
                  <a:lnTo>
                    <a:pt x="406" y="1269"/>
                  </a:lnTo>
                  <a:lnTo>
                    <a:pt x="422" y="1313"/>
                  </a:lnTo>
                  <a:lnTo>
                    <a:pt x="439" y="1356"/>
                  </a:lnTo>
                  <a:lnTo>
                    <a:pt x="456" y="1396"/>
                  </a:lnTo>
                  <a:lnTo>
                    <a:pt x="474" y="1433"/>
                  </a:lnTo>
                  <a:lnTo>
                    <a:pt x="491" y="1469"/>
                  </a:lnTo>
                  <a:lnTo>
                    <a:pt x="508" y="1502"/>
                  </a:lnTo>
                  <a:lnTo>
                    <a:pt x="524" y="1532"/>
                  </a:lnTo>
                  <a:lnTo>
                    <a:pt x="539" y="1559"/>
                  </a:lnTo>
                  <a:lnTo>
                    <a:pt x="554" y="1582"/>
                  </a:lnTo>
                  <a:lnTo>
                    <a:pt x="567" y="1602"/>
                  </a:lnTo>
                  <a:lnTo>
                    <a:pt x="578" y="1618"/>
                  </a:lnTo>
                  <a:lnTo>
                    <a:pt x="581" y="1618"/>
                  </a:lnTo>
                  <a:lnTo>
                    <a:pt x="587" y="1617"/>
                  </a:lnTo>
                  <a:lnTo>
                    <a:pt x="598" y="1614"/>
                  </a:lnTo>
                  <a:lnTo>
                    <a:pt x="612" y="1611"/>
                  </a:lnTo>
                  <a:lnTo>
                    <a:pt x="630" y="1607"/>
                  </a:lnTo>
                  <a:lnTo>
                    <a:pt x="651" y="1601"/>
                  </a:lnTo>
                  <a:lnTo>
                    <a:pt x="674" y="1595"/>
                  </a:lnTo>
                  <a:lnTo>
                    <a:pt x="700" y="1586"/>
                  </a:lnTo>
                  <a:lnTo>
                    <a:pt x="727" y="1576"/>
                  </a:lnTo>
                  <a:lnTo>
                    <a:pt x="756" y="1565"/>
                  </a:lnTo>
                  <a:lnTo>
                    <a:pt x="787" y="1552"/>
                  </a:lnTo>
                  <a:lnTo>
                    <a:pt x="817" y="1536"/>
                  </a:lnTo>
                  <a:lnTo>
                    <a:pt x="850" y="1521"/>
                  </a:lnTo>
                  <a:lnTo>
                    <a:pt x="882" y="1502"/>
                  </a:lnTo>
                  <a:lnTo>
                    <a:pt x="913" y="1481"/>
                  </a:lnTo>
                  <a:lnTo>
                    <a:pt x="945" y="1458"/>
                  </a:lnTo>
                  <a:lnTo>
                    <a:pt x="942" y="1455"/>
                  </a:lnTo>
                  <a:lnTo>
                    <a:pt x="933" y="1448"/>
                  </a:lnTo>
                  <a:lnTo>
                    <a:pt x="922" y="1438"/>
                  </a:lnTo>
                  <a:lnTo>
                    <a:pt x="905" y="1422"/>
                  </a:lnTo>
                  <a:lnTo>
                    <a:pt x="886" y="1402"/>
                  </a:lnTo>
                  <a:lnTo>
                    <a:pt x="864" y="1379"/>
                  </a:lnTo>
                  <a:lnTo>
                    <a:pt x="842" y="1353"/>
                  </a:lnTo>
                  <a:lnTo>
                    <a:pt x="819" y="1323"/>
                  </a:lnTo>
                  <a:lnTo>
                    <a:pt x="794" y="1290"/>
                  </a:lnTo>
                  <a:lnTo>
                    <a:pt x="771" y="1254"/>
                  </a:lnTo>
                  <a:lnTo>
                    <a:pt x="750" y="1217"/>
                  </a:lnTo>
                  <a:lnTo>
                    <a:pt x="731" y="1177"/>
                  </a:lnTo>
                  <a:lnTo>
                    <a:pt x="714" y="1134"/>
                  </a:lnTo>
                  <a:lnTo>
                    <a:pt x="703" y="1091"/>
                  </a:lnTo>
                  <a:lnTo>
                    <a:pt x="694" y="1045"/>
                  </a:lnTo>
                  <a:lnTo>
                    <a:pt x="691" y="998"/>
                  </a:lnTo>
                  <a:lnTo>
                    <a:pt x="694" y="1001"/>
                  </a:lnTo>
                  <a:lnTo>
                    <a:pt x="701" y="1011"/>
                  </a:lnTo>
                  <a:lnTo>
                    <a:pt x="713" y="1025"/>
                  </a:lnTo>
                  <a:lnTo>
                    <a:pt x="728" y="1045"/>
                  </a:lnTo>
                  <a:lnTo>
                    <a:pt x="746" y="1068"/>
                  </a:lnTo>
                  <a:lnTo>
                    <a:pt x="767" y="1094"/>
                  </a:lnTo>
                  <a:lnTo>
                    <a:pt x="790" y="1123"/>
                  </a:lnTo>
                  <a:lnTo>
                    <a:pt x="816" y="1153"/>
                  </a:lnTo>
                  <a:lnTo>
                    <a:pt x="842" y="1183"/>
                  </a:lnTo>
                  <a:lnTo>
                    <a:pt x="867" y="1214"/>
                  </a:lnTo>
                  <a:lnTo>
                    <a:pt x="894" y="1243"/>
                  </a:lnTo>
                  <a:lnTo>
                    <a:pt x="920" y="1272"/>
                  </a:lnTo>
                  <a:lnTo>
                    <a:pt x="945" y="1297"/>
                  </a:lnTo>
                  <a:lnTo>
                    <a:pt x="969" y="1320"/>
                  </a:lnTo>
                  <a:lnTo>
                    <a:pt x="990" y="1339"/>
                  </a:lnTo>
                  <a:lnTo>
                    <a:pt x="1009" y="1353"/>
                  </a:lnTo>
                  <a:lnTo>
                    <a:pt x="1018" y="1336"/>
                  </a:lnTo>
                  <a:lnTo>
                    <a:pt x="1015" y="1333"/>
                  </a:lnTo>
                  <a:lnTo>
                    <a:pt x="1005" y="1325"/>
                  </a:lnTo>
                  <a:lnTo>
                    <a:pt x="990" y="1310"/>
                  </a:lnTo>
                  <a:lnTo>
                    <a:pt x="972" y="1290"/>
                  </a:lnTo>
                  <a:lnTo>
                    <a:pt x="949" y="1266"/>
                  </a:lnTo>
                  <a:lnTo>
                    <a:pt x="925" y="1237"/>
                  </a:lnTo>
                  <a:lnTo>
                    <a:pt x="897" y="1204"/>
                  </a:lnTo>
                  <a:lnTo>
                    <a:pt x="869" y="1168"/>
                  </a:lnTo>
                  <a:lnTo>
                    <a:pt x="842" y="1128"/>
                  </a:lnTo>
                  <a:lnTo>
                    <a:pt x="814" y="1087"/>
                  </a:lnTo>
                  <a:lnTo>
                    <a:pt x="789" y="1041"/>
                  </a:lnTo>
                  <a:lnTo>
                    <a:pt x="766" y="994"/>
                  </a:lnTo>
                  <a:lnTo>
                    <a:pt x="746" y="945"/>
                  </a:lnTo>
                  <a:lnTo>
                    <a:pt x="731" y="895"/>
                  </a:lnTo>
                  <a:lnTo>
                    <a:pt x="720" y="844"/>
                  </a:lnTo>
                  <a:lnTo>
                    <a:pt x="716" y="791"/>
                  </a:lnTo>
                  <a:lnTo>
                    <a:pt x="714" y="736"/>
                  </a:lnTo>
                  <a:lnTo>
                    <a:pt x="711" y="677"/>
                  </a:lnTo>
                  <a:lnTo>
                    <a:pt x="706" y="616"/>
                  </a:lnTo>
                  <a:lnTo>
                    <a:pt x="700" y="554"/>
                  </a:lnTo>
                  <a:lnTo>
                    <a:pt x="690" y="490"/>
                  </a:lnTo>
                  <a:lnTo>
                    <a:pt x="677" y="427"/>
                  </a:lnTo>
                  <a:lnTo>
                    <a:pt x="660" y="365"/>
                  </a:lnTo>
                  <a:lnTo>
                    <a:pt x="638" y="305"/>
                  </a:lnTo>
                  <a:lnTo>
                    <a:pt x="612" y="248"/>
                  </a:lnTo>
                  <a:lnTo>
                    <a:pt x="580" y="194"/>
                  </a:lnTo>
                  <a:lnTo>
                    <a:pt x="541" y="145"/>
                  </a:lnTo>
                  <a:lnTo>
                    <a:pt x="496" y="101"/>
                  </a:lnTo>
                  <a:lnTo>
                    <a:pt x="444" y="63"/>
                  </a:lnTo>
                  <a:lnTo>
                    <a:pt x="383" y="35"/>
                  </a:lnTo>
                  <a:lnTo>
                    <a:pt x="315" y="13"/>
                  </a:lnTo>
                  <a:lnTo>
                    <a:pt x="236" y="0"/>
                  </a:lnTo>
                  <a:lnTo>
                    <a:pt x="234" y="0"/>
                  </a:lnTo>
                  <a:lnTo>
                    <a:pt x="230" y="0"/>
                  </a:lnTo>
                  <a:lnTo>
                    <a:pt x="223" y="0"/>
                  </a:lnTo>
                  <a:lnTo>
                    <a:pt x="213" y="0"/>
                  </a:lnTo>
                  <a:lnTo>
                    <a:pt x="200" y="2"/>
                  </a:lnTo>
                  <a:lnTo>
                    <a:pt x="186" y="5"/>
                  </a:lnTo>
                  <a:lnTo>
                    <a:pt x="171" y="8"/>
                  </a:lnTo>
                  <a:lnTo>
                    <a:pt x="154" y="12"/>
                  </a:lnTo>
                  <a:lnTo>
                    <a:pt x="136" y="19"/>
                  </a:lnTo>
                  <a:lnTo>
                    <a:pt x="117" y="26"/>
                  </a:lnTo>
                  <a:lnTo>
                    <a:pt x="97" y="38"/>
                  </a:lnTo>
                  <a:lnTo>
                    <a:pt x="77" y="50"/>
                  </a:lnTo>
                  <a:lnTo>
                    <a:pt x="57" y="65"/>
                  </a:lnTo>
                  <a:lnTo>
                    <a:pt x="37" y="83"/>
                  </a:lnTo>
                  <a:lnTo>
                    <a:pt x="18" y="105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2948" y="2791"/>
              <a:ext cx="155" cy="151"/>
            </a:xfrm>
            <a:custGeom>
              <a:avLst/>
              <a:gdLst>
                <a:gd name="T0" fmla="*/ 4 w 464"/>
                <a:gd name="T1" fmla="*/ 90 h 455"/>
                <a:gd name="T2" fmla="*/ 27 w 464"/>
                <a:gd name="T3" fmla="*/ 138 h 455"/>
                <a:gd name="T4" fmla="*/ 61 w 464"/>
                <a:gd name="T5" fmla="*/ 232 h 455"/>
                <a:gd name="T6" fmla="*/ 90 w 464"/>
                <a:gd name="T7" fmla="*/ 369 h 455"/>
                <a:gd name="T8" fmla="*/ 99 w 464"/>
                <a:gd name="T9" fmla="*/ 455 h 455"/>
                <a:gd name="T10" fmla="*/ 112 w 464"/>
                <a:gd name="T11" fmla="*/ 448 h 455"/>
                <a:gd name="T12" fmla="*/ 129 w 464"/>
                <a:gd name="T13" fmla="*/ 430 h 455"/>
                <a:gd name="T14" fmla="*/ 142 w 464"/>
                <a:gd name="T15" fmla="*/ 398 h 455"/>
                <a:gd name="T16" fmla="*/ 146 w 464"/>
                <a:gd name="T17" fmla="*/ 349 h 455"/>
                <a:gd name="T18" fmla="*/ 155 w 464"/>
                <a:gd name="T19" fmla="*/ 299 h 455"/>
                <a:gd name="T20" fmla="*/ 169 w 464"/>
                <a:gd name="T21" fmla="*/ 271 h 455"/>
                <a:gd name="T22" fmla="*/ 190 w 464"/>
                <a:gd name="T23" fmla="*/ 281 h 455"/>
                <a:gd name="T24" fmla="*/ 223 w 464"/>
                <a:gd name="T25" fmla="*/ 338 h 455"/>
                <a:gd name="T26" fmla="*/ 256 w 464"/>
                <a:gd name="T27" fmla="*/ 389 h 455"/>
                <a:gd name="T28" fmla="*/ 285 w 464"/>
                <a:gd name="T29" fmla="*/ 414 h 455"/>
                <a:gd name="T30" fmla="*/ 305 w 464"/>
                <a:gd name="T31" fmla="*/ 398 h 455"/>
                <a:gd name="T32" fmla="*/ 313 w 464"/>
                <a:gd name="T33" fmla="*/ 338 h 455"/>
                <a:gd name="T34" fmla="*/ 318 w 464"/>
                <a:gd name="T35" fmla="*/ 291 h 455"/>
                <a:gd name="T36" fmla="*/ 328 w 464"/>
                <a:gd name="T37" fmla="*/ 269 h 455"/>
                <a:gd name="T38" fmla="*/ 348 w 464"/>
                <a:gd name="T39" fmla="*/ 276 h 455"/>
                <a:gd name="T40" fmla="*/ 379 w 464"/>
                <a:gd name="T41" fmla="*/ 312 h 455"/>
                <a:gd name="T42" fmla="*/ 415 w 464"/>
                <a:gd name="T43" fmla="*/ 334 h 455"/>
                <a:gd name="T44" fmla="*/ 445 w 464"/>
                <a:gd name="T45" fmla="*/ 332 h 455"/>
                <a:gd name="T46" fmla="*/ 462 w 464"/>
                <a:gd name="T47" fmla="*/ 309 h 455"/>
                <a:gd name="T48" fmla="*/ 460 w 464"/>
                <a:gd name="T49" fmla="*/ 263 h 455"/>
                <a:gd name="T50" fmla="*/ 435 w 464"/>
                <a:gd name="T51" fmla="*/ 193 h 455"/>
                <a:gd name="T52" fmla="*/ 386 w 464"/>
                <a:gd name="T53" fmla="*/ 113 h 455"/>
                <a:gd name="T54" fmla="*/ 313 w 464"/>
                <a:gd name="T55" fmla="*/ 34 h 455"/>
                <a:gd name="T56" fmla="*/ 271 w 464"/>
                <a:gd name="T57" fmla="*/ 4 h 455"/>
                <a:gd name="T58" fmla="*/ 293 w 464"/>
                <a:gd name="T59" fmla="*/ 33 h 455"/>
                <a:gd name="T60" fmla="*/ 316 w 464"/>
                <a:gd name="T61" fmla="*/ 67 h 455"/>
                <a:gd name="T62" fmla="*/ 319 w 464"/>
                <a:gd name="T63" fmla="*/ 85 h 455"/>
                <a:gd name="T64" fmla="*/ 286 w 464"/>
                <a:gd name="T65" fmla="*/ 69 h 455"/>
                <a:gd name="T66" fmla="*/ 243 w 464"/>
                <a:gd name="T67" fmla="*/ 42 h 455"/>
                <a:gd name="T68" fmla="*/ 210 w 464"/>
                <a:gd name="T69" fmla="*/ 24 h 455"/>
                <a:gd name="T70" fmla="*/ 198 w 464"/>
                <a:gd name="T71" fmla="*/ 33 h 455"/>
                <a:gd name="T72" fmla="*/ 213 w 464"/>
                <a:gd name="T73" fmla="*/ 77 h 455"/>
                <a:gd name="T74" fmla="*/ 239 w 464"/>
                <a:gd name="T75" fmla="*/ 133 h 455"/>
                <a:gd name="T76" fmla="*/ 255 w 464"/>
                <a:gd name="T77" fmla="*/ 176 h 455"/>
                <a:gd name="T78" fmla="*/ 246 w 464"/>
                <a:gd name="T79" fmla="*/ 186 h 455"/>
                <a:gd name="T80" fmla="*/ 202 w 464"/>
                <a:gd name="T81" fmla="*/ 153 h 455"/>
                <a:gd name="T82" fmla="*/ 163 w 464"/>
                <a:gd name="T83" fmla="*/ 120 h 455"/>
                <a:gd name="T84" fmla="*/ 137 w 464"/>
                <a:gd name="T85" fmla="*/ 106 h 455"/>
                <a:gd name="T86" fmla="*/ 122 w 464"/>
                <a:gd name="T87" fmla="*/ 112 h 455"/>
                <a:gd name="T88" fmla="*/ 112 w 464"/>
                <a:gd name="T89" fmla="*/ 133 h 455"/>
                <a:gd name="T90" fmla="*/ 87 w 464"/>
                <a:gd name="T91" fmla="*/ 116 h 455"/>
                <a:gd name="T92" fmla="*/ 53 w 464"/>
                <a:gd name="T93" fmla="*/ 83 h 455"/>
                <a:gd name="T94" fmla="*/ 16 w 464"/>
                <a:gd name="T95" fmla="*/ 7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4" h="455">
                  <a:moveTo>
                    <a:pt x="0" y="85"/>
                  </a:moveTo>
                  <a:lnTo>
                    <a:pt x="4" y="90"/>
                  </a:lnTo>
                  <a:lnTo>
                    <a:pt x="14" y="109"/>
                  </a:lnTo>
                  <a:lnTo>
                    <a:pt x="27" y="138"/>
                  </a:lnTo>
                  <a:lnTo>
                    <a:pt x="44" y="179"/>
                  </a:lnTo>
                  <a:lnTo>
                    <a:pt x="61" y="232"/>
                  </a:lnTo>
                  <a:lnTo>
                    <a:pt x="77" y="295"/>
                  </a:lnTo>
                  <a:lnTo>
                    <a:pt x="90" y="369"/>
                  </a:lnTo>
                  <a:lnTo>
                    <a:pt x="97" y="455"/>
                  </a:lnTo>
                  <a:lnTo>
                    <a:pt x="99" y="455"/>
                  </a:lnTo>
                  <a:lnTo>
                    <a:pt x="104" y="452"/>
                  </a:lnTo>
                  <a:lnTo>
                    <a:pt x="112" y="448"/>
                  </a:lnTo>
                  <a:lnTo>
                    <a:pt x="120" y="441"/>
                  </a:lnTo>
                  <a:lnTo>
                    <a:pt x="129" y="430"/>
                  </a:lnTo>
                  <a:lnTo>
                    <a:pt x="136" y="417"/>
                  </a:lnTo>
                  <a:lnTo>
                    <a:pt x="142" y="398"/>
                  </a:lnTo>
                  <a:lnTo>
                    <a:pt x="145" y="375"/>
                  </a:lnTo>
                  <a:lnTo>
                    <a:pt x="146" y="349"/>
                  </a:lnTo>
                  <a:lnTo>
                    <a:pt x="150" y="324"/>
                  </a:lnTo>
                  <a:lnTo>
                    <a:pt x="155" y="299"/>
                  </a:lnTo>
                  <a:lnTo>
                    <a:pt x="160" y="282"/>
                  </a:lnTo>
                  <a:lnTo>
                    <a:pt x="169" y="271"/>
                  </a:lnTo>
                  <a:lnTo>
                    <a:pt x="179" y="271"/>
                  </a:lnTo>
                  <a:lnTo>
                    <a:pt x="190" y="281"/>
                  </a:lnTo>
                  <a:lnTo>
                    <a:pt x="206" y="306"/>
                  </a:lnTo>
                  <a:lnTo>
                    <a:pt x="223" y="338"/>
                  </a:lnTo>
                  <a:lnTo>
                    <a:pt x="240" y="367"/>
                  </a:lnTo>
                  <a:lnTo>
                    <a:pt x="256" y="389"/>
                  </a:lnTo>
                  <a:lnTo>
                    <a:pt x="272" y="407"/>
                  </a:lnTo>
                  <a:lnTo>
                    <a:pt x="285" y="414"/>
                  </a:lnTo>
                  <a:lnTo>
                    <a:pt x="296" y="412"/>
                  </a:lnTo>
                  <a:lnTo>
                    <a:pt x="305" y="398"/>
                  </a:lnTo>
                  <a:lnTo>
                    <a:pt x="311" y="371"/>
                  </a:lnTo>
                  <a:lnTo>
                    <a:pt x="313" y="338"/>
                  </a:lnTo>
                  <a:lnTo>
                    <a:pt x="315" y="312"/>
                  </a:lnTo>
                  <a:lnTo>
                    <a:pt x="318" y="291"/>
                  </a:lnTo>
                  <a:lnTo>
                    <a:pt x="322" y="276"/>
                  </a:lnTo>
                  <a:lnTo>
                    <a:pt x="328" y="269"/>
                  </a:lnTo>
                  <a:lnTo>
                    <a:pt x="336" y="269"/>
                  </a:lnTo>
                  <a:lnTo>
                    <a:pt x="348" y="276"/>
                  </a:lnTo>
                  <a:lnTo>
                    <a:pt x="362" y="294"/>
                  </a:lnTo>
                  <a:lnTo>
                    <a:pt x="379" y="312"/>
                  </a:lnTo>
                  <a:lnTo>
                    <a:pt x="398" y="325"/>
                  </a:lnTo>
                  <a:lnTo>
                    <a:pt x="415" y="334"/>
                  </a:lnTo>
                  <a:lnTo>
                    <a:pt x="431" y="336"/>
                  </a:lnTo>
                  <a:lnTo>
                    <a:pt x="445" y="332"/>
                  </a:lnTo>
                  <a:lnTo>
                    <a:pt x="457" y="324"/>
                  </a:lnTo>
                  <a:lnTo>
                    <a:pt x="462" y="309"/>
                  </a:lnTo>
                  <a:lnTo>
                    <a:pt x="464" y="289"/>
                  </a:lnTo>
                  <a:lnTo>
                    <a:pt x="460" y="263"/>
                  </a:lnTo>
                  <a:lnTo>
                    <a:pt x="449" y="231"/>
                  </a:lnTo>
                  <a:lnTo>
                    <a:pt x="435" y="193"/>
                  </a:lnTo>
                  <a:lnTo>
                    <a:pt x="414" y="153"/>
                  </a:lnTo>
                  <a:lnTo>
                    <a:pt x="386" y="113"/>
                  </a:lnTo>
                  <a:lnTo>
                    <a:pt x="352" y="73"/>
                  </a:lnTo>
                  <a:lnTo>
                    <a:pt x="313" y="34"/>
                  </a:lnTo>
                  <a:lnTo>
                    <a:pt x="266" y="0"/>
                  </a:lnTo>
                  <a:lnTo>
                    <a:pt x="271" y="4"/>
                  </a:lnTo>
                  <a:lnTo>
                    <a:pt x="281" y="17"/>
                  </a:lnTo>
                  <a:lnTo>
                    <a:pt x="293" y="33"/>
                  </a:lnTo>
                  <a:lnTo>
                    <a:pt x="306" y="50"/>
                  </a:lnTo>
                  <a:lnTo>
                    <a:pt x="316" y="67"/>
                  </a:lnTo>
                  <a:lnTo>
                    <a:pt x="322" y="80"/>
                  </a:lnTo>
                  <a:lnTo>
                    <a:pt x="319" y="85"/>
                  </a:lnTo>
                  <a:lnTo>
                    <a:pt x="306" y="80"/>
                  </a:lnTo>
                  <a:lnTo>
                    <a:pt x="286" y="69"/>
                  </a:lnTo>
                  <a:lnTo>
                    <a:pt x="265" y="54"/>
                  </a:lnTo>
                  <a:lnTo>
                    <a:pt x="243" y="42"/>
                  </a:lnTo>
                  <a:lnTo>
                    <a:pt x="225" y="32"/>
                  </a:lnTo>
                  <a:lnTo>
                    <a:pt x="210" y="24"/>
                  </a:lnTo>
                  <a:lnTo>
                    <a:pt x="200" y="24"/>
                  </a:lnTo>
                  <a:lnTo>
                    <a:pt x="198" y="33"/>
                  </a:lnTo>
                  <a:lnTo>
                    <a:pt x="202" y="52"/>
                  </a:lnTo>
                  <a:lnTo>
                    <a:pt x="213" y="77"/>
                  </a:lnTo>
                  <a:lnTo>
                    <a:pt x="226" y="106"/>
                  </a:lnTo>
                  <a:lnTo>
                    <a:pt x="239" y="133"/>
                  </a:lnTo>
                  <a:lnTo>
                    <a:pt x="249" y="158"/>
                  </a:lnTo>
                  <a:lnTo>
                    <a:pt x="255" y="176"/>
                  </a:lnTo>
                  <a:lnTo>
                    <a:pt x="255" y="186"/>
                  </a:lnTo>
                  <a:lnTo>
                    <a:pt x="246" y="186"/>
                  </a:lnTo>
                  <a:lnTo>
                    <a:pt x="226" y="173"/>
                  </a:lnTo>
                  <a:lnTo>
                    <a:pt x="202" y="153"/>
                  </a:lnTo>
                  <a:lnTo>
                    <a:pt x="182" y="135"/>
                  </a:lnTo>
                  <a:lnTo>
                    <a:pt x="163" y="120"/>
                  </a:lnTo>
                  <a:lnTo>
                    <a:pt x="149" y="110"/>
                  </a:lnTo>
                  <a:lnTo>
                    <a:pt x="137" y="106"/>
                  </a:lnTo>
                  <a:lnTo>
                    <a:pt x="127" y="106"/>
                  </a:lnTo>
                  <a:lnTo>
                    <a:pt x="122" y="112"/>
                  </a:lnTo>
                  <a:lnTo>
                    <a:pt x="117" y="125"/>
                  </a:lnTo>
                  <a:lnTo>
                    <a:pt x="112" y="133"/>
                  </a:lnTo>
                  <a:lnTo>
                    <a:pt x="102" y="129"/>
                  </a:lnTo>
                  <a:lnTo>
                    <a:pt x="87" y="116"/>
                  </a:lnTo>
                  <a:lnTo>
                    <a:pt x="70" y="100"/>
                  </a:lnTo>
                  <a:lnTo>
                    <a:pt x="53" y="83"/>
                  </a:lnTo>
                  <a:lnTo>
                    <a:pt x="34" y="73"/>
                  </a:lnTo>
                  <a:lnTo>
                    <a:pt x="16" y="7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2719" y="2761"/>
              <a:ext cx="223" cy="362"/>
            </a:xfrm>
            <a:custGeom>
              <a:avLst/>
              <a:gdLst>
                <a:gd name="T0" fmla="*/ 131 w 670"/>
                <a:gd name="T1" fmla="*/ 336 h 1088"/>
                <a:gd name="T2" fmla="*/ 168 w 670"/>
                <a:gd name="T3" fmla="*/ 285 h 1088"/>
                <a:gd name="T4" fmla="*/ 215 w 670"/>
                <a:gd name="T5" fmla="*/ 236 h 1088"/>
                <a:gd name="T6" fmla="*/ 267 w 670"/>
                <a:gd name="T7" fmla="*/ 192 h 1088"/>
                <a:gd name="T8" fmla="*/ 321 w 670"/>
                <a:gd name="T9" fmla="*/ 156 h 1088"/>
                <a:gd name="T10" fmla="*/ 373 w 670"/>
                <a:gd name="T11" fmla="*/ 133 h 1088"/>
                <a:gd name="T12" fmla="*/ 418 w 670"/>
                <a:gd name="T13" fmla="*/ 126 h 1088"/>
                <a:gd name="T14" fmla="*/ 456 w 670"/>
                <a:gd name="T15" fmla="*/ 136 h 1088"/>
                <a:gd name="T16" fmla="*/ 474 w 670"/>
                <a:gd name="T17" fmla="*/ 144 h 1088"/>
                <a:gd name="T18" fmla="*/ 501 w 670"/>
                <a:gd name="T19" fmla="*/ 109 h 1088"/>
                <a:gd name="T20" fmla="*/ 554 w 670"/>
                <a:gd name="T21" fmla="*/ 59 h 1088"/>
                <a:gd name="T22" fmla="*/ 627 w 670"/>
                <a:gd name="T23" fmla="*/ 16 h 1088"/>
                <a:gd name="T24" fmla="*/ 667 w 670"/>
                <a:gd name="T25" fmla="*/ 6 h 1088"/>
                <a:gd name="T26" fmla="*/ 646 w 670"/>
                <a:gd name="T27" fmla="*/ 3 h 1088"/>
                <a:gd name="T28" fmla="*/ 606 w 670"/>
                <a:gd name="T29" fmla="*/ 0 h 1088"/>
                <a:gd name="T30" fmla="*/ 550 w 670"/>
                <a:gd name="T31" fmla="*/ 3 h 1088"/>
                <a:gd name="T32" fmla="*/ 483 w 670"/>
                <a:gd name="T33" fmla="*/ 13 h 1088"/>
                <a:gd name="T34" fmla="*/ 407 w 670"/>
                <a:gd name="T35" fmla="*/ 36 h 1088"/>
                <a:gd name="T36" fmla="*/ 325 w 670"/>
                <a:gd name="T37" fmla="*/ 74 h 1088"/>
                <a:gd name="T38" fmla="*/ 241 w 670"/>
                <a:gd name="T39" fmla="*/ 133 h 1088"/>
                <a:gd name="T40" fmla="*/ 159 w 670"/>
                <a:gd name="T41" fmla="*/ 213 h 1088"/>
                <a:gd name="T42" fmla="*/ 89 w 670"/>
                <a:gd name="T43" fmla="*/ 315 h 1088"/>
                <a:gd name="T44" fmla="*/ 38 w 670"/>
                <a:gd name="T45" fmla="*/ 431 h 1088"/>
                <a:gd name="T46" fmla="*/ 7 w 670"/>
                <a:gd name="T47" fmla="*/ 555 h 1088"/>
                <a:gd name="T48" fmla="*/ 2 w 670"/>
                <a:gd name="T49" fmla="*/ 683 h 1088"/>
                <a:gd name="T50" fmla="*/ 25 w 670"/>
                <a:gd name="T51" fmla="*/ 810 h 1088"/>
                <a:gd name="T52" fmla="*/ 80 w 670"/>
                <a:gd name="T53" fmla="*/ 930 h 1088"/>
                <a:gd name="T54" fmla="*/ 174 w 670"/>
                <a:gd name="T55" fmla="*/ 1039 h 1088"/>
                <a:gd name="T56" fmla="*/ 238 w 670"/>
                <a:gd name="T57" fmla="*/ 1088 h 1088"/>
                <a:gd name="T58" fmla="*/ 254 w 670"/>
                <a:gd name="T59" fmla="*/ 1085 h 1088"/>
                <a:gd name="T60" fmla="*/ 278 w 670"/>
                <a:gd name="T61" fmla="*/ 1079 h 1088"/>
                <a:gd name="T62" fmla="*/ 300 w 670"/>
                <a:gd name="T63" fmla="*/ 1074 h 1088"/>
                <a:gd name="T64" fmla="*/ 320 w 670"/>
                <a:gd name="T65" fmla="*/ 1066 h 1088"/>
                <a:gd name="T66" fmla="*/ 361 w 670"/>
                <a:gd name="T67" fmla="*/ 1049 h 1088"/>
                <a:gd name="T68" fmla="*/ 413 w 670"/>
                <a:gd name="T69" fmla="*/ 1029 h 1088"/>
                <a:gd name="T70" fmla="*/ 448 w 670"/>
                <a:gd name="T71" fmla="*/ 1015 h 1088"/>
                <a:gd name="T72" fmla="*/ 446 w 670"/>
                <a:gd name="T73" fmla="*/ 1011 h 1088"/>
                <a:gd name="T74" fmla="*/ 415 w 670"/>
                <a:gd name="T75" fmla="*/ 1002 h 1088"/>
                <a:gd name="T76" fmla="*/ 374 w 670"/>
                <a:gd name="T77" fmla="*/ 986 h 1088"/>
                <a:gd name="T78" fmla="*/ 322 w 670"/>
                <a:gd name="T79" fmla="*/ 962 h 1088"/>
                <a:gd name="T80" fmla="*/ 267 w 670"/>
                <a:gd name="T81" fmla="*/ 928 h 1088"/>
                <a:gd name="T82" fmla="*/ 209 w 670"/>
                <a:gd name="T83" fmla="*/ 880 h 1088"/>
                <a:gd name="T84" fmla="*/ 152 w 670"/>
                <a:gd name="T85" fmla="*/ 817 h 1088"/>
                <a:gd name="T86" fmla="*/ 100 w 670"/>
                <a:gd name="T87" fmla="*/ 737 h 1088"/>
                <a:gd name="T88" fmla="*/ 66 w 670"/>
                <a:gd name="T89" fmla="*/ 656 h 1088"/>
                <a:gd name="T90" fmla="*/ 58 w 670"/>
                <a:gd name="T91" fmla="*/ 577 h 1088"/>
                <a:gd name="T92" fmla="*/ 68 w 670"/>
                <a:gd name="T93" fmla="*/ 491 h 1088"/>
                <a:gd name="T94" fmla="*/ 95 w 670"/>
                <a:gd name="T95" fmla="*/ 404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0" h="1088">
                  <a:moveTo>
                    <a:pt x="115" y="361"/>
                  </a:moveTo>
                  <a:lnTo>
                    <a:pt x="131" y="336"/>
                  </a:lnTo>
                  <a:lnTo>
                    <a:pt x="148" y="311"/>
                  </a:lnTo>
                  <a:lnTo>
                    <a:pt x="168" y="285"/>
                  </a:lnTo>
                  <a:lnTo>
                    <a:pt x="191" y="259"/>
                  </a:lnTo>
                  <a:lnTo>
                    <a:pt x="215" y="236"/>
                  </a:lnTo>
                  <a:lnTo>
                    <a:pt x="241" y="213"/>
                  </a:lnTo>
                  <a:lnTo>
                    <a:pt x="267" y="192"/>
                  </a:lnTo>
                  <a:lnTo>
                    <a:pt x="294" y="173"/>
                  </a:lnTo>
                  <a:lnTo>
                    <a:pt x="321" y="156"/>
                  </a:lnTo>
                  <a:lnTo>
                    <a:pt x="347" y="143"/>
                  </a:lnTo>
                  <a:lnTo>
                    <a:pt x="373" y="133"/>
                  </a:lnTo>
                  <a:lnTo>
                    <a:pt x="395" y="127"/>
                  </a:lnTo>
                  <a:lnTo>
                    <a:pt x="418" y="126"/>
                  </a:lnTo>
                  <a:lnTo>
                    <a:pt x="438" y="129"/>
                  </a:lnTo>
                  <a:lnTo>
                    <a:pt x="456" y="136"/>
                  </a:lnTo>
                  <a:lnTo>
                    <a:pt x="470" y="150"/>
                  </a:lnTo>
                  <a:lnTo>
                    <a:pt x="474" y="144"/>
                  </a:lnTo>
                  <a:lnTo>
                    <a:pt x="484" y="130"/>
                  </a:lnTo>
                  <a:lnTo>
                    <a:pt x="501" y="109"/>
                  </a:lnTo>
                  <a:lnTo>
                    <a:pt x="526" y="84"/>
                  </a:lnTo>
                  <a:lnTo>
                    <a:pt x="554" y="59"/>
                  </a:lnTo>
                  <a:lnTo>
                    <a:pt x="589" y="34"/>
                  </a:lnTo>
                  <a:lnTo>
                    <a:pt x="627" y="16"/>
                  </a:lnTo>
                  <a:lnTo>
                    <a:pt x="670" y="6"/>
                  </a:lnTo>
                  <a:lnTo>
                    <a:pt x="667" y="6"/>
                  </a:lnTo>
                  <a:lnTo>
                    <a:pt x="659" y="4"/>
                  </a:lnTo>
                  <a:lnTo>
                    <a:pt x="646" y="3"/>
                  </a:lnTo>
                  <a:lnTo>
                    <a:pt x="627" y="1"/>
                  </a:lnTo>
                  <a:lnTo>
                    <a:pt x="606" y="0"/>
                  </a:lnTo>
                  <a:lnTo>
                    <a:pt x="580" y="0"/>
                  </a:lnTo>
                  <a:lnTo>
                    <a:pt x="550" y="3"/>
                  </a:lnTo>
                  <a:lnTo>
                    <a:pt x="517" y="6"/>
                  </a:lnTo>
                  <a:lnTo>
                    <a:pt x="483" y="13"/>
                  </a:lnTo>
                  <a:lnTo>
                    <a:pt x="446" y="23"/>
                  </a:lnTo>
                  <a:lnTo>
                    <a:pt x="407" y="36"/>
                  </a:lnTo>
                  <a:lnTo>
                    <a:pt x="365" y="53"/>
                  </a:lnTo>
                  <a:lnTo>
                    <a:pt x="325" y="74"/>
                  </a:lnTo>
                  <a:lnTo>
                    <a:pt x="282" y="100"/>
                  </a:lnTo>
                  <a:lnTo>
                    <a:pt x="241" y="133"/>
                  </a:lnTo>
                  <a:lnTo>
                    <a:pt x="199" y="170"/>
                  </a:lnTo>
                  <a:lnTo>
                    <a:pt x="159" y="213"/>
                  </a:lnTo>
                  <a:lnTo>
                    <a:pt x="122" y="262"/>
                  </a:lnTo>
                  <a:lnTo>
                    <a:pt x="89" y="315"/>
                  </a:lnTo>
                  <a:lnTo>
                    <a:pt x="62" y="371"/>
                  </a:lnTo>
                  <a:lnTo>
                    <a:pt x="38" y="431"/>
                  </a:lnTo>
                  <a:lnTo>
                    <a:pt x="19" y="492"/>
                  </a:lnTo>
                  <a:lnTo>
                    <a:pt x="7" y="555"/>
                  </a:lnTo>
                  <a:lnTo>
                    <a:pt x="0" y="618"/>
                  </a:lnTo>
                  <a:lnTo>
                    <a:pt x="2" y="683"/>
                  </a:lnTo>
                  <a:lnTo>
                    <a:pt x="9" y="747"/>
                  </a:lnTo>
                  <a:lnTo>
                    <a:pt x="25" y="810"/>
                  </a:lnTo>
                  <a:lnTo>
                    <a:pt x="49" y="872"/>
                  </a:lnTo>
                  <a:lnTo>
                    <a:pt x="80" y="930"/>
                  </a:lnTo>
                  <a:lnTo>
                    <a:pt x="122" y="988"/>
                  </a:lnTo>
                  <a:lnTo>
                    <a:pt x="174" y="1039"/>
                  </a:lnTo>
                  <a:lnTo>
                    <a:pt x="235" y="1088"/>
                  </a:lnTo>
                  <a:lnTo>
                    <a:pt x="238" y="1088"/>
                  </a:lnTo>
                  <a:lnTo>
                    <a:pt x="244" y="1086"/>
                  </a:lnTo>
                  <a:lnTo>
                    <a:pt x="254" y="1085"/>
                  </a:lnTo>
                  <a:lnTo>
                    <a:pt x="265" y="1082"/>
                  </a:lnTo>
                  <a:lnTo>
                    <a:pt x="278" y="1079"/>
                  </a:lnTo>
                  <a:lnTo>
                    <a:pt x="289" y="1076"/>
                  </a:lnTo>
                  <a:lnTo>
                    <a:pt x="300" y="1074"/>
                  </a:lnTo>
                  <a:lnTo>
                    <a:pt x="308" y="1071"/>
                  </a:lnTo>
                  <a:lnTo>
                    <a:pt x="320" y="1066"/>
                  </a:lnTo>
                  <a:lnTo>
                    <a:pt x="338" y="1058"/>
                  </a:lnTo>
                  <a:lnTo>
                    <a:pt x="361" y="1049"/>
                  </a:lnTo>
                  <a:lnTo>
                    <a:pt x="387" y="1039"/>
                  </a:lnTo>
                  <a:lnTo>
                    <a:pt x="413" y="1029"/>
                  </a:lnTo>
                  <a:lnTo>
                    <a:pt x="434" y="1021"/>
                  </a:lnTo>
                  <a:lnTo>
                    <a:pt x="448" y="1015"/>
                  </a:lnTo>
                  <a:lnTo>
                    <a:pt x="454" y="1012"/>
                  </a:lnTo>
                  <a:lnTo>
                    <a:pt x="446" y="1011"/>
                  </a:lnTo>
                  <a:lnTo>
                    <a:pt x="433" y="1006"/>
                  </a:lnTo>
                  <a:lnTo>
                    <a:pt x="415" y="1002"/>
                  </a:lnTo>
                  <a:lnTo>
                    <a:pt x="395" y="995"/>
                  </a:lnTo>
                  <a:lnTo>
                    <a:pt x="374" y="986"/>
                  </a:lnTo>
                  <a:lnTo>
                    <a:pt x="350" y="976"/>
                  </a:lnTo>
                  <a:lnTo>
                    <a:pt x="322" y="962"/>
                  </a:lnTo>
                  <a:lnTo>
                    <a:pt x="295" y="946"/>
                  </a:lnTo>
                  <a:lnTo>
                    <a:pt x="267" y="928"/>
                  </a:lnTo>
                  <a:lnTo>
                    <a:pt x="238" y="905"/>
                  </a:lnTo>
                  <a:lnTo>
                    <a:pt x="209" y="880"/>
                  </a:lnTo>
                  <a:lnTo>
                    <a:pt x="181" y="850"/>
                  </a:lnTo>
                  <a:lnTo>
                    <a:pt x="152" y="817"/>
                  </a:lnTo>
                  <a:lnTo>
                    <a:pt x="125" y="779"/>
                  </a:lnTo>
                  <a:lnTo>
                    <a:pt x="100" y="737"/>
                  </a:lnTo>
                  <a:lnTo>
                    <a:pt x="78" y="690"/>
                  </a:lnTo>
                  <a:lnTo>
                    <a:pt x="66" y="656"/>
                  </a:lnTo>
                  <a:lnTo>
                    <a:pt x="59" y="618"/>
                  </a:lnTo>
                  <a:lnTo>
                    <a:pt x="58" y="577"/>
                  </a:lnTo>
                  <a:lnTo>
                    <a:pt x="60" y="534"/>
                  </a:lnTo>
                  <a:lnTo>
                    <a:pt x="68" y="491"/>
                  </a:lnTo>
                  <a:lnTo>
                    <a:pt x="79" y="447"/>
                  </a:lnTo>
                  <a:lnTo>
                    <a:pt x="95" y="404"/>
                  </a:lnTo>
                  <a:lnTo>
                    <a:pt x="115" y="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3003" y="3119"/>
              <a:ext cx="151" cy="145"/>
            </a:xfrm>
            <a:custGeom>
              <a:avLst/>
              <a:gdLst>
                <a:gd name="T0" fmla="*/ 2 w 451"/>
                <a:gd name="T1" fmla="*/ 29 h 434"/>
                <a:gd name="T2" fmla="*/ 21 w 451"/>
                <a:gd name="T3" fmla="*/ 97 h 434"/>
                <a:gd name="T4" fmla="*/ 58 w 451"/>
                <a:gd name="T5" fmla="*/ 216 h 434"/>
                <a:gd name="T6" fmla="*/ 116 w 451"/>
                <a:gd name="T7" fmla="*/ 359 h 434"/>
                <a:gd name="T8" fmla="*/ 151 w 451"/>
                <a:gd name="T9" fmla="*/ 428 h 434"/>
                <a:gd name="T10" fmla="*/ 147 w 451"/>
                <a:gd name="T11" fmla="*/ 389 h 434"/>
                <a:gd name="T12" fmla="*/ 148 w 451"/>
                <a:gd name="T13" fmla="*/ 344 h 434"/>
                <a:gd name="T14" fmla="*/ 167 w 451"/>
                <a:gd name="T15" fmla="*/ 323 h 434"/>
                <a:gd name="T16" fmla="*/ 204 w 451"/>
                <a:gd name="T17" fmla="*/ 351 h 434"/>
                <a:gd name="T18" fmla="*/ 242 w 451"/>
                <a:gd name="T19" fmla="*/ 385 h 434"/>
                <a:gd name="T20" fmla="*/ 269 w 451"/>
                <a:gd name="T21" fmla="*/ 402 h 434"/>
                <a:gd name="T22" fmla="*/ 280 w 451"/>
                <a:gd name="T23" fmla="*/ 385 h 434"/>
                <a:gd name="T24" fmla="*/ 277 w 451"/>
                <a:gd name="T25" fmla="*/ 329 h 434"/>
                <a:gd name="T26" fmla="*/ 274 w 451"/>
                <a:gd name="T27" fmla="*/ 282 h 434"/>
                <a:gd name="T28" fmla="*/ 280 w 451"/>
                <a:gd name="T29" fmla="*/ 256 h 434"/>
                <a:gd name="T30" fmla="*/ 299 w 451"/>
                <a:gd name="T31" fmla="*/ 256 h 434"/>
                <a:gd name="T32" fmla="*/ 332 w 451"/>
                <a:gd name="T33" fmla="*/ 281 h 434"/>
                <a:gd name="T34" fmla="*/ 356 w 451"/>
                <a:gd name="T35" fmla="*/ 301 h 434"/>
                <a:gd name="T36" fmla="*/ 370 w 451"/>
                <a:gd name="T37" fmla="*/ 309 h 434"/>
                <a:gd name="T38" fmla="*/ 379 w 451"/>
                <a:gd name="T39" fmla="*/ 302 h 434"/>
                <a:gd name="T40" fmla="*/ 383 w 451"/>
                <a:gd name="T41" fmla="*/ 282 h 434"/>
                <a:gd name="T42" fmla="*/ 393 w 451"/>
                <a:gd name="T43" fmla="*/ 262 h 434"/>
                <a:gd name="T44" fmla="*/ 410 w 451"/>
                <a:gd name="T45" fmla="*/ 250 h 434"/>
                <a:gd name="T46" fmla="*/ 435 w 451"/>
                <a:gd name="T47" fmla="*/ 252 h 434"/>
                <a:gd name="T48" fmla="*/ 448 w 451"/>
                <a:gd name="T49" fmla="*/ 256 h 434"/>
                <a:gd name="T50" fmla="*/ 428 w 451"/>
                <a:gd name="T51" fmla="*/ 229 h 434"/>
                <a:gd name="T52" fmla="*/ 396 w 451"/>
                <a:gd name="T53" fmla="*/ 179 h 434"/>
                <a:gd name="T54" fmla="*/ 366 w 451"/>
                <a:gd name="T55" fmla="*/ 109 h 434"/>
                <a:gd name="T56" fmla="*/ 355 w 451"/>
                <a:gd name="T57" fmla="*/ 80 h 434"/>
                <a:gd name="T58" fmla="*/ 343 w 451"/>
                <a:gd name="T59" fmla="*/ 129 h 434"/>
                <a:gd name="T60" fmla="*/ 316 w 451"/>
                <a:gd name="T61" fmla="*/ 106 h 434"/>
                <a:gd name="T62" fmla="*/ 287 w 451"/>
                <a:gd name="T63" fmla="*/ 54 h 434"/>
                <a:gd name="T64" fmla="*/ 259 w 451"/>
                <a:gd name="T65" fmla="*/ 9 h 434"/>
                <a:gd name="T66" fmla="*/ 239 w 451"/>
                <a:gd name="T67" fmla="*/ 7 h 434"/>
                <a:gd name="T68" fmla="*/ 236 w 451"/>
                <a:gd name="T69" fmla="*/ 104 h 434"/>
                <a:gd name="T70" fmla="*/ 224 w 451"/>
                <a:gd name="T71" fmla="*/ 205 h 434"/>
                <a:gd name="T72" fmla="*/ 193 w 451"/>
                <a:gd name="T73" fmla="*/ 172 h 434"/>
                <a:gd name="T74" fmla="*/ 167 w 451"/>
                <a:gd name="T75" fmla="*/ 137 h 434"/>
                <a:gd name="T76" fmla="*/ 146 w 451"/>
                <a:gd name="T77" fmla="*/ 119 h 434"/>
                <a:gd name="T78" fmla="*/ 133 w 451"/>
                <a:gd name="T79" fmla="*/ 130 h 434"/>
                <a:gd name="T80" fmla="*/ 128 w 451"/>
                <a:gd name="T81" fmla="*/ 166 h 434"/>
                <a:gd name="T82" fmla="*/ 107 w 451"/>
                <a:gd name="T83" fmla="*/ 165 h 434"/>
                <a:gd name="T84" fmla="*/ 70 w 451"/>
                <a:gd name="T85" fmla="*/ 123 h 434"/>
                <a:gd name="T86" fmla="*/ 24 w 451"/>
                <a:gd name="T87" fmla="*/ 5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1" h="434">
                  <a:moveTo>
                    <a:pt x="0" y="19"/>
                  </a:moveTo>
                  <a:lnTo>
                    <a:pt x="2" y="29"/>
                  </a:lnTo>
                  <a:lnTo>
                    <a:pt x="8" y="56"/>
                  </a:lnTo>
                  <a:lnTo>
                    <a:pt x="21" y="97"/>
                  </a:lnTo>
                  <a:lnTo>
                    <a:pt x="37" y="152"/>
                  </a:lnTo>
                  <a:lnTo>
                    <a:pt x="58" y="216"/>
                  </a:lnTo>
                  <a:lnTo>
                    <a:pt x="84" y="285"/>
                  </a:lnTo>
                  <a:lnTo>
                    <a:pt x="116" y="359"/>
                  </a:lnTo>
                  <a:lnTo>
                    <a:pt x="153" y="434"/>
                  </a:lnTo>
                  <a:lnTo>
                    <a:pt x="151" y="428"/>
                  </a:lnTo>
                  <a:lnTo>
                    <a:pt x="150" y="411"/>
                  </a:lnTo>
                  <a:lnTo>
                    <a:pt x="147" y="389"/>
                  </a:lnTo>
                  <a:lnTo>
                    <a:pt x="147" y="365"/>
                  </a:lnTo>
                  <a:lnTo>
                    <a:pt x="148" y="344"/>
                  </a:lnTo>
                  <a:lnTo>
                    <a:pt x="156" y="328"/>
                  </a:lnTo>
                  <a:lnTo>
                    <a:pt x="167" y="323"/>
                  </a:lnTo>
                  <a:lnTo>
                    <a:pt x="184" y="332"/>
                  </a:lnTo>
                  <a:lnTo>
                    <a:pt x="204" y="351"/>
                  </a:lnTo>
                  <a:lnTo>
                    <a:pt x="224" y="369"/>
                  </a:lnTo>
                  <a:lnTo>
                    <a:pt x="242" y="385"/>
                  </a:lnTo>
                  <a:lnTo>
                    <a:pt x="256" y="396"/>
                  </a:lnTo>
                  <a:lnTo>
                    <a:pt x="269" y="402"/>
                  </a:lnTo>
                  <a:lnTo>
                    <a:pt x="277" y="399"/>
                  </a:lnTo>
                  <a:lnTo>
                    <a:pt x="280" y="385"/>
                  </a:lnTo>
                  <a:lnTo>
                    <a:pt x="280" y="359"/>
                  </a:lnTo>
                  <a:lnTo>
                    <a:pt x="277" y="329"/>
                  </a:lnTo>
                  <a:lnTo>
                    <a:pt x="276" y="302"/>
                  </a:lnTo>
                  <a:lnTo>
                    <a:pt x="274" y="282"/>
                  </a:lnTo>
                  <a:lnTo>
                    <a:pt x="276" y="266"/>
                  </a:lnTo>
                  <a:lnTo>
                    <a:pt x="280" y="256"/>
                  </a:lnTo>
                  <a:lnTo>
                    <a:pt x="287" y="253"/>
                  </a:lnTo>
                  <a:lnTo>
                    <a:pt x="299" y="256"/>
                  </a:lnTo>
                  <a:lnTo>
                    <a:pt x="315" y="268"/>
                  </a:lnTo>
                  <a:lnTo>
                    <a:pt x="332" y="281"/>
                  </a:lnTo>
                  <a:lnTo>
                    <a:pt x="345" y="292"/>
                  </a:lnTo>
                  <a:lnTo>
                    <a:pt x="356" y="301"/>
                  </a:lnTo>
                  <a:lnTo>
                    <a:pt x="365" y="306"/>
                  </a:lnTo>
                  <a:lnTo>
                    <a:pt x="370" y="309"/>
                  </a:lnTo>
                  <a:lnTo>
                    <a:pt x="375" y="308"/>
                  </a:lnTo>
                  <a:lnTo>
                    <a:pt x="379" y="302"/>
                  </a:lnTo>
                  <a:lnTo>
                    <a:pt x="380" y="293"/>
                  </a:lnTo>
                  <a:lnTo>
                    <a:pt x="383" y="282"/>
                  </a:lnTo>
                  <a:lnTo>
                    <a:pt x="388" y="272"/>
                  </a:lnTo>
                  <a:lnTo>
                    <a:pt x="393" y="262"/>
                  </a:lnTo>
                  <a:lnTo>
                    <a:pt x="400" y="255"/>
                  </a:lnTo>
                  <a:lnTo>
                    <a:pt x="410" y="250"/>
                  </a:lnTo>
                  <a:lnTo>
                    <a:pt x="422" y="249"/>
                  </a:lnTo>
                  <a:lnTo>
                    <a:pt x="435" y="252"/>
                  </a:lnTo>
                  <a:lnTo>
                    <a:pt x="451" y="259"/>
                  </a:lnTo>
                  <a:lnTo>
                    <a:pt x="448" y="256"/>
                  </a:lnTo>
                  <a:lnTo>
                    <a:pt x="439" y="246"/>
                  </a:lnTo>
                  <a:lnTo>
                    <a:pt x="428" y="229"/>
                  </a:lnTo>
                  <a:lnTo>
                    <a:pt x="412" y="208"/>
                  </a:lnTo>
                  <a:lnTo>
                    <a:pt x="396" y="179"/>
                  </a:lnTo>
                  <a:lnTo>
                    <a:pt x="380" y="146"/>
                  </a:lnTo>
                  <a:lnTo>
                    <a:pt x="366" y="109"/>
                  </a:lnTo>
                  <a:lnTo>
                    <a:pt x="355" y="66"/>
                  </a:lnTo>
                  <a:lnTo>
                    <a:pt x="355" y="80"/>
                  </a:lnTo>
                  <a:lnTo>
                    <a:pt x="352" y="107"/>
                  </a:lnTo>
                  <a:lnTo>
                    <a:pt x="343" y="129"/>
                  </a:lnTo>
                  <a:lnTo>
                    <a:pt x="327" y="123"/>
                  </a:lnTo>
                  <a:lnTo>
                    <a:pt x="316" y="106"/>
                  </a:lnTo>
                  <a:lnTo>
                    <a:pt x="302" y="80"/>
                  </a:lnTo>
                  <a:lnTo>
                    <a:pt x="287" y="54"/>
                  </a:lnTo>
                  <a:lnTo>
                    <a:pt x="272" y="29"/>
                  </a:lnTo>
                  <a:lnTo>
                    <a:pt x="259" y="9"/>
                  </a:lnTo>
                  <a:lnTo>
                    <a:pt x="246" y="0"/>
                  </a:lnTo>
                  <a:lnTo>
                    <a:pt x="239" y="7"/>
                  </a:lnTo>
                  <a:lnTo>
                    <a:pt x="236" y="31"/>
                  </a:lnTo>
                  <a:lnTo>
                    <a:pt x="236" y="104"/>
                  </a:lnTo>
                  <a:lnTo>
                    <a:pt x="234" y="169"/>
                  </a:lnTo>
                  <a:lnTo>
                    <a:pt x="224" y="205"/>
                  </a:lnTo>
                  <a:lnTo>
                    <a:pt x="206" y="193"/>
                  </a:lnTo>
                  <a:lnTo>
                    <a:pt x="193" y="172"/>
                  </a:lnTo>
                  <a:lnTo>
                    <a:pt x="179" y="153"/>
                  </a:lnTo>
                  <a:lnTo>
                    <a:pt x="167" y="137"/>
                  </a:lnTo>
                  <a:lnTo>
                    <a:pt x="156" y="126"/>
                  </a:lnTo>
                  <a:lnTo>
                    <a:pt x="146" y="119"/>
                  </a:lnTo>
                  <a:lnTo>
                    <a:pt x="138" y="120"/>
                  </a:lnTo>
                  <a:lnTo>
                    <a:pt x="133" y="130"/>
                  </a:lnTo>
                  <a:lnTo>
                    <a:pt x="131" y="149"/>
                  </a:lnTo>
                  <a:lnTo>
                    <a:pt x="128" y="166"/>
                  </a:lnTo>
                  <a:lnTo>
                    <a:pt x="120" y="170"/>
                  </a:lnTo>
                  <a:lnTo>
                    <a:pt x="107" y="165"/>
                  </a:lnTo>
                  <a:lnTo>
                    <a:pt x="90" y="147"/>
                  </a:lnTo>
                  <a:lnTo>
                    <a:pt x="70" y="123"/>
                  </a:lnTo>
                  <a:lnTo>
                    <a:pt x="48" y="92"/>
                  </a:lnTo>
                  <a:lnTo>
                    <a:pt x="24" y="57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2719" y="2832"/>
              <a:ext cx="60" cy="140"/>
            </a:xfrm>
            <a:custGeom>
              <a:avLst/>
              <a:gdLst>
                <a:gd name="T0" fmla="*/ 181 w 181"/>
                <a:gd name="T1" fmla="*/ 51 h 419"/>
                <a:gd name="T2" fmla="*/ 175 w 181"/>
                <a:gd name="T3" fmla="*/ 58 h 419"/>
                <a:gd name="T4" fmla="*/ 159 w 181"/>
                <a:gd name="T5" fmla="*/ 78 h 419"/>
                <a:gd name="T6" fmla="*/ 138 w 181"/>
                <a:gd name="T7" fmla="*/ 108 h 419"/>
                <a:gd name="T8" fmla="*/ 113 w 181"/>
                <a:gd name="T9" fmla="*/ 150 h 419"/>
                <a:gd name="T10" fmla="*/ 90 w 181"/>
                <a:gd name="T11" fmla="*/ 200 h 419"/>
                <a:gd name="T12" fmla="*/ 70 w 181"/>
                <a:gd name="T13" fmla="*/ 257 h 419"/>
                <a:gd name="T14" fmla="*/ 59 w 181"/>
                <a:gd name="T15" fmla="*/ 322 h 419"/>
                <a:gd name="T16" fmla="*/ 59 w 181"/>
                <a:gd name="T17" fmla="*/ 389 h 419"/>
                <a:gd name="T18" fmla="*/ 58 w 181"/>
                <a:gd name="T19" fmla="*/ 372 h 419"/>
                <a:gd name="T20" fmla="*/ 52 w 181"/>
                <a:gd name="T21" fmla="*/ 335 h 419"/>
                <a:gd name="T22" fmla="*/ 43 w 181"/>
                <a:gd name="T23" fmla="*/ 302 h 419"/>
                <a:gd name="T24" fmla="*/ 35 w 181"/>
                <a:gd name="T25" fmla="*/ 297 h 419"/>
                <a:gd name="T26" fmla="*/ 26 w 181"/>
                <a:gd name="T27" fmla="*/ 322 h 419"/>
                <a:gd name="T28" fmla="*/ 16 w 181"/>
                <a:gd name="T29" fmla="*/ 356 h 419"/>
                <a:gd name="T30" fmla="*/ 7 w 181"/>
                <a:gd name="T31" fmla="*/ 390 h 419"/>
                <a:gd name="T32" fmla="*/ 2 w 181"/>
                <a:gd name="T33" fmla="*/ 419 h 419"/>
                <a:gd name="T34" fmla="*/ 0 w 181"/>
                <a:gd name="T35" fmla="*/ 418 h 419"/>
                <a:gd name="T36" fmla="*/ 0 w 181"/>
                <a:gd name="T37" fmla="*/ 392 h 419"/>
                <a:gd name="T38" fmla="*/ 5 w 181"/>
                <a:gd name="T39" fmla="*/ 349 h 419"/>
                <a:gd name="T40" fmla="*/ 16 w 181"/>
                <a:gd name="T41" fmla="*/ 290 h 419"/>
                <a:gd name="T42" fmla="*/ 35 w 181"/>
                <a:gd name="T43" fmla="*/ 222 h 419"/>
                <a:gd name="T44" fmla="*/ 63 w 181"/>
                <a:gd name="T45" fmla="*/ 149 h 419"/>
                <a:gd name="T46" fmla="*/ 106 w 181"/>
                <a:gd name="T47" fmla="*/ 73 h 419"/>
                <a:gd name="T48" fmla="*/ 162 w 181"/>
                <a:gd name="T49" fmla="*/ 0 h 419"/>
                <a:gd name="T50" fmla="*/ 161 w 181"/>
                <a:gd name="T51" fmla="*/ 4 h 419"/>
                <a:gd name="T52" fmla="*/ 156 w 181"/>
                <a:gd name="T53" fmla="*/ 14 h 419"/>
                <a:gd name="T54" fmla="*/ 153 w 181"/>
                <a:gd name="T55" fmla="*/ 27 h 419"/>
                <a:gd name="T56" fmla="*/ 151 w 181"/>
                <a:gd name="T57" fmla="*/ 41 h 419"/>
                <a:gd name="T58" fmla="*/ 149 w 181"/>
                <a:gd name="T59" fmla="*/ 54 h 419"/>
                <a:gd name="T60" fmla="*/ 153 w 181"/>
                <a:gd name="T61" fmla="*/ 61 h 419"/>
                <a:gd name="T62" fmla="*/ 163 w 181"/>
                <a:gd name="T63" fmla="*/ 61 h 419"/>
                <a:gd name="T64" fmla="*/ 181 w 181"/>
                <a:gd name="T65" fmla="*/ 5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" h="419">
                  <a:moveTo>
                    <a:pt x="181" y="51"/>
                  </a:moveTo>
                  <a:lnTo>
                    <a:pt x="175" y="58"/>
                  </a:lnTo>
                  <a:lnTo>
                    <a:pt x="159" y="78"/>
                  </a:lnTo>
                  <a:lnTo>
                    <a:pt x="138" y="108"/>
                  </a:lnTo>
                  <a:lnTo>
                    <a:pt x="113" y="150"/>
                  </a:lnTo>
                  <a:lnTo>
                    <a:pt x="90" y="200"/>
                  </a:lnTo>
                  <a:lnTo>
                    <a:pt x="70" y="257"/>
                  </a:lnTo>
                  <a:lnTo>
                    <a:pt x="59" y="322"/>
                  </a:lnTo>
                  <a:lnTo>
                    <a:pt x="59" y="389"/>
                  </a:lnTo>
                  <a:lnTo>
                    <a:pt x="58" y="372"/>
                  </a:lnTo>
                  <a:lnTo>
                    <a:pt x="52" y="335"/>
                  </a:lnTo>
                  <a:lnTo>
                    <a:pt x="43" y="302"/>
                  </a:lnTo>
                  <a:lnTo>
                    <a:pt x="35" y="297"/>
                  </a:lnTo>
                  <a:lnTo>
                    <a:pt x="26" y="322"/>
                  </a:lnTo>
                  <a:lnTo>
                    <a:pt x="16" y="356"/>
                  </a:lnTo>
                  <a:lnTo>
                    <a:pt x="7" y="390"/>
                  </a:lnTo>
                  <a:lnTo>
                    <a:pt x="2" y="419"/>
                  </a:lnTo>
                  <a:lnTo>
                    <a:pt x="0" y="418"/>
                  </a:lnTo>
                  <a:lnTo>
                    <a:pt x="0" y="392"/>
                  </a:lnTo>
                  <a:lnTo>
                    <a:pt x="5" y="349"/>
                  </a:lnTo>
                  <a:lnTo>
                    <a:pt x="16" y="290"/>
                  </a:lnTo>
                  <a:lnTo>
                    <a:pt x="35" y="222"/>
                  </a:lnTo>
                  <a:lnTo>
                    <a:pt x="63" y="149"/>
                  </a:lnTo>
                  <a:lnTo>
                    <a:pt x="106" y="73"/>
                  </a:lnTo>
                  <a:lnTo>
                    <a:pt x="162" y="0"/>
                  </a:lnTo>
                  <a:lnTo>
                    <a:pt x="161" y="4"/>
                  </a:lnTo>
                  <a:lnTo>
                    <a:pt x="156" y="14"/>
                  </a:lnTo>
                  <a:lnTo>
                    <a:pt x="153" y="27"/>
                  </a:lnTo>
                  <a:lnTo>
                    <a:pt x="151" y="41"/>
                  </a:lnTo>
                  <a:lnTo>
                    <a:pt x="149" y="54"/>
                  </a:lnTo>
                  <a:lnTo>
                    <a:pt x="153" y="61"/>
                  </a:lnTo>
                  <a:lnTo>
                    <a:pt x="163" y="61"/>
                  </a:lnTo>
                  <a:lnTo>
                    <a:pt x="181" y="51"/>
                  </a:lnTo>
                  <a:close/>
                </a:path>
              </a:pathLst>
            </a:custGeom>
            <a:solidFill>
              <a:srgbClr val="FFF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2786" y="3098"/>
              <a:ext cx="310" cy="335"/>
            </a:xfrm>
            <a:custGeom>
              <a:avLst/>
              <a:gdLst>
                <a:gd name="T0" fmla="*/ 290 w 932"/>
                <a:gd name="T1" fmla="*/ 42 h 1004"/>
                <a:gd name="T2" fmla="*/ 272 w 932"/>
                <a:gd name="T3" fmla="*/ 169 h 1004"/>
                <a:gd name="T4" fmla="*/ 300 w 932"/>
                <a:gd name="T5" fmla="*/ 330 h 1004"/>
                <a:gd name="T6" fmla="*/ 332 w 932"/>
                <a:gd name="T7" fmla="*/ 251 h 1004"/>
                <a:gd name="T8" fmla="*/ 415 w 932"/>
                <a:gd name="T9" fmla="*/ 99 h 1004"/>
                <a:gd name="T10" fmla="*/ 492 w 932"/>
                <a:gd name="T11" fmla="*/ 19 h 1004"/>
                <a:gd name="T12" fmla="*/ 529 w 932"/>
                <a:gd name="T13" fmla="*/ 13 h 1004"/>
                <a:gd name="T14" fmla="*/ 575 w 932"/>
                <a:gd name="T15" fmla="*/ 5 h 1004"/>
                <a:gd name="T16" fmla="*/ 598 w 932"/>
                <a:gd name="T17" fmla="*/ 46 h 1004"/>
                <a:gd name="T18" fmla="*/ 580 w 932"/>
                <a:gd name="T19" fmla="*/ 154 h 1004"/>
                <a:gd name="T20" fmla="*/ 638 w 932"/>
                <a:gd name="T21" fmla="*/ 308 h 1004"/>
                <a:gd name="T22" fmla="*/ 701 w 932"/>
                <a:gd name="T23" fmla="*/ 374 h 1004"/>
                <a:gd name="T24" fmla="*/ 730 w 932"/>
                <a:gd name="T25" fmla="*/ 444 h 1004"/>
                <a:gd name="T26" fmla="*/ 754 w 932"/>
                <a:gd name="T27" fmla="*/ 493 h 1004"/>
                <a:gd name="T28" fmla="*/ 707 w 932"/>
                <a:gd name="T29" fmla="*/ 573 h 1004"/>
                <a:gd name="T30" fmla="*/ 664 w 932"/>
                <a:gd name="T31" fmla="*/ 590 h 1004"/>
                <a:gd name="T32" fmla="*/ 615 w 932"/>
                <a:gd name="T33" fmla="*/ 636 h 1004"/>
                <a:gd name="T34" fmla="*/ 615 w 932"/>
                <a:gd name="T35" fmla="*/ 667 h 1004"/>
                <a:gd name="T36" fmla="*/ 661 w 932"/>
                <a:gd name="T37" fmla="*/ 683 h 1004"/>
                <a:gd name="T38" fmla="*/ 655 w 932"/>
                <a:gd name="T39" fmla="*/ 718 h 1004"/>
                <a:gd name="T40" fmla="*/ 691 w 932"/>
                <a:gd name="T41" fmla="*/ 761 h 1004"/>
                <a:gd name="T42" fmla="*/ 737 w 932"/>
                <a:gd name="T43" fmla="*/ 768 h 1004"/>
                <a:gd name="T44" fmla="*/ 781 w 932"/>
                <a:gd name="T45" fmla="*/ 748 h 1004"/>
                <a:gd name="T46" fmla="*/ 853 w 932"/>
                <a:gd name="T47" fmla="*/ 680 h 1004"/>
                <a:gd name="T48" fmla="*/ 860 w 932"/>
                <a:gd name="T49" fmla="*/ 742 h 1004"/>
                <a:gd name="T50" fmla="*/ 892 w 932"/>
                <a:gd name="T51" fmla="*/ 858 h 1004"/>
                <a:gd name="T52" fmla="*/ 927 w 932"/>
                <a:gd name="T53" fmla="*/ 912 h 1004"/>
                <a:gd name="T54" fmla="*/ 869 w 932"/>
                <a:gd name="T55" fmla="*/ 892 h 1004"/>
                <a:gd name="T56" fmla="*/ 760 w 932"/>
                <a:gd name="T57" fmla="*/ 825 h 1004"/>
                <a:gd name="T58" fmla="*/ 708 w 932"/>
                <a:gd name="T59" fmla="*/ 799 h 1004"/>
                <a:gd name="T60" fmla="*/ 683 w 932"/>
                <a:gd name="T61" fmla="*/ 869 h 1004"/>
                <a:gd name="T62" fmla="*/ 687 w 932"/>
                <a:gd name="T63" fmla="*/ 1004 h 1004"/>
                <a:gd name="T64" fmla="*/ 640 w 932"/>
                <a:gd name="T65" fmla="*/ 985 h 1004"/>
                <a:gd name="T66" fmla="*/ 548 w 932"/>
                <a:gd name="T67" fmla="*/ 919 h 1004"/>
                <a:gd name="T68" fmla="*/ 495 w 932"/>
                <a:gd name="T69" fmla="*/ 842 h 1004"/>
                <a:gd name="T70" fmla="*/ 468 w 932"/>
                <a:gd name="T71" fmla="*/ 848 h 1004"/>
                <a:gd name="T72" fmla="*/ 419 w 932"/>
                <a:gd name="T73" fmla="*/ 862 h 1004"/>
                <a:gd name="T74" fmla="*/ 361 w 932"/>
                <a:gd name="T75" fmla="*/ 889 h 1004"/>
                <a:gd name="T76" fmla="*/ 303 w 932"/>
                <a:gd name="T77" fmla="*/ 934 h 1004"/>
                <a:gd name="T78" fmla="*/ 259 w 932"/>
                <a:gd name="T79" fmla="*/ 997 h 1004"/>
                <a:gd name="T80" fmla="*/ 227 w 932"/>
                <a:gd name="T81" fmla="*/ 967 h 1004"/>
                <a:gd name="T82" fmla="*/ 177 w 932"/>
                <a:gd name="T83" fmla="*/ 874 h 1004"/>
                <a:gd name="T84" fmla="*/ 163 w 932"/>
                <a:gd name="T85" fmla="*/ 779 h 1004"/>
                <a:gd name="T86" fmla="*/ 120 w 932"/>
                <a:gd name="T87" fmla="*/ 829 h 1004"/>
                <a:gd name="T88" fmla="*/ 36 w 932"/>
                <a:gd name="T89" fmla="*/ 884 h 1004"/>
                <a:gd name="T90" fmla="*/ 21 w 932"/>
                <a:gd name="T91" fmla="*/ 876 h 1004"/>
                <a:gd name="T92" fmla="*/ 90 w 932"/>
                <a:gd name="T93" fmla="*/ 781 h 1004"/>
                <a:gd name="T94" fmla="*/ 131 w 932"/>
                <a:gd name="T95" fmla="*/ 576 h 1004"/>
                <a:gd name="T96" fmla="*/ 126 w 932"/>
                <a:gd name="T97" fmla="*/ 363 h 1004"/>
                <a:gd name="T98" fmla="*/ 131 w 932"/>
                <a:gd name="T99" fmla="*/ 162 h 1004"/>
                <a:gd name="T100" fmla="*/ 299 w 932"/>
                <a:gd name="T101" fmla="*/ 12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2" h="1004">
                  <a:moveTo>
                    <a:pt x="299" y="12"/>
                  </a:moveTo>
                  <a:lnTo>
                    <a:pt x="296" y="20"/>
                  </a:lnTo>
                  <a:lnTo>
                    <a:pt x="290" y="42"/>
                  </a:lnTo>
                  <a:lnTo>
                    <a:pt x="282" y="76"/>
                  </a:lnTo>
                  <a:lnTo>
                    <a:pt x="276" y="121"/>
                  </a:lnTo>
                  <a:lnTo>
                    <a:pt x="272" y="169"/>
                  </a:lnTo>
                  <a:lnTo>
                    <a:pt x="273" y="224"/>
                  </a:lnTo>
                  <a:lnTo>
                    <a:pt x="282" y="277"/>
                  </a:lnTo>
                  <a:lnTo>
                    <a:pt x="300" y="330"/>
                  </a:lnTo>
                  <a:lnTo>
                    <a:pt x="305" y="320"/>
                  </a:lnTo>
                  <a:lnTo>
                    <a:pt x="315" y="291"/>
                  </a:lnTo>
                  <a:lnTo>
                    <a:pt x="332" y="251"/>
                  </a:lnTo>
                  <a:lnTo>
                    <a:pt x="355" y="202"/>
                  </a:lnTo>
                  <a:lnTo>
                    <a:pt x="383" y="151"/>
                  </a:lnTo>
                  <a:lnTo>
                    <a:pt x="415" y="99"/>
                  </a:lnTo>
                  <a:lnTo>
                    <a:pt x="451" y="53"/>
                  </a:lnTo>
                  <a:lnTo>
                    <a:pt x="489" y="19"/>
                  </a:lnTo>
                  <a:lnTo>
                    <a:pt x="492" y="19"/>
                  </a:lnTo>
                  <a:lnTo>
                    <a:pt x="501" y="18"/>
                  </a:lnTo>
                  <a:lnTo>
                    <a:pt x="514" y="16"/>
                  </a:lnTo>
                  <a:lnTo>
                    <a:pt x="529" y="13"/>
                  </a:lnTo>
                  <a:lnTo>
                    <a:pt x="545" y="12"/>
                  </a:lnTo>
                  <a:lnTo>
                    <a:pt x="561" y="8"/>
                  </a:lnTo>
                  <a:lnTo>
                    <a:pt x="575" y="5"/>
                  </a:lnTo>
                  <a:lnTo>
                    <a:pt x="585" y="0"/>
                  </a:lnTo>
                  <a:lnTo>
                    <a:pt x="601" y="38"/>
                  </a:lnTo>
                  <a:lnTo>
                    <a:pt x="598" y="46"/>
                  </a:lnTo>
                  <a:lnTo>
                    <a:pt x="590" y="71"/>
                  </a:lnTo>
                  <a:lnTo>
                    <a:pt x="582" y="108"/>
                  </a:lnTo>
                  <a:lnTo>
                    <a:pt x="580" y="154"/>
                  </a:lnTo>
                  <a:lnTo>
                    <a:pt x="585" y="204"/>
                  </a:lnTo>
                  <a:lnTo>
                    <a:pt x="602" y="257"/>
                  </a:lnTo>
                  <a:lnTo>
                    <a:pt x="638" y="308"/>
                  </a:lnTo>
                  <a:lnTo>
                    <a:pt x="694" y="354"/>
                  </a:lnTo>
                  <a:lnTo>
                    <a:pt x="696" y="360"/>
                  </a:lnTo>
                  <a:lnTo>
                    <a:pt x="701" y="374"/>
                  </a:lnTo>
                  <a:lnTo>
                    <a:pt x="710" y="395"/>
                  </a:lnTo>
                  <a:lnTo>
                    <a:pt x="720" y="418"/>
                  </a:lnTo>
                  <a:lnTo>
                    <a:pt x="730" y="444"/>
                  </a:lnTo>
                  <a:lnTo>
                    <a:pt x="740" y="466"/>
                  </a:lnTo>
                  <a:lnTo>
                    <a:pt x="749" y="484"/>
                  </a:lnTo>
                  <a:lnTo>
                    <a:pt x="754" y="493"/>
                  </a:lnTo>
                  <a:lnTo>
                    <a:pt x="717" y="572"/>
                  </a:lnTo>
                  <a:lnTo>
                    <a:pt x="714" y="572"/>
                  </a:lnTo>
                  <a:lnTo>
                    <a:pt x="707" y="573"/>
                  </a:lnTo>
                  <a:lnTo>
                    <a:pt x="694" y="577"/>
                  </a:lnTo>
                  <a:lnTo>
                    <a:pt x="680" y="582"/>
                  </a:lnTo>
                  <a:lnTo>
                    <a:pt x="664" y="590"/>
                  </a:lnTo>
                  <a:lnTo>
                    <a:pt x="647" y="602"/>
                  </a:lnTo>
                  <a:lnTo>
                    <a:pt x="631" y="617"/>
                  </a:lnTo>
                  <a:lnTo>
                    <a:pt x="615" y="636"/>
                  </a:lnTo>
                  <a:lnTo>
                    <a:pt x="614" y="642"/>
                  </a:lnTo>
                  <a:lnTo>
                    <a:pt x="612" y="653"/>
                  </a:lnTo>
                  <a:lnTo>
                    <a:pt x="615" y="667"/>
                  </a:lnTo>
                  <a:lnTo>
                    <a:pt x="631" y="677"/>
                  </a:lnTo>
                  <a:lnTo>
                    <a:pt x="650" y="680"/>
                  </a:lnTo>
                  <a:lnTo>
                    <a:pt x="661" y="683"/>
                  </a:lnTo>
                  <a:lnTo>
                    <a:pt x="665" y="688"/>
                  </a:lnTo>
                  <a:lnTo>
                    <a:pt x="661" y="700"/>
                  </a:lnTo>
                  <a:lnTo>
                    <a:pt x="655" y="718"/>
                  </a:lnTo>
                  <a:lnTo>
                    <a:pt x="657" y="735"/>
                  </a:lnTo>
                  <a:lnTo>
                    <a:pt x="668" y="749"/>
                  </a:lnTo>
                  <a:lnTo>
                    <a:pt x="691" y="761"/>
                  </a:lnTo>
                  <a:lnTo>
                    <a:pt x="706" y="763"/>
                  </a:lnTo>
                  <a:lnTo>
                    <a:pt x="721" y="766"/>
                  </a:lnTo>
                  <a:lnTo>
                    <a:pt x="737" y="768"/>
                  </a:lnTo>
                  <a:lnTo>
                    <a:pt x="751" y="765"/>
                  </a:lnTo>
                  <a:lnTo>
                    <a:pt x="767" y="759"/>
                  </a:lnTo>
                  <a:lnTo>
                    <a:pt x="781" y="748"/>
                  </a:lnTo>
                  <a:lnTo>
                    <a:pt x="796" y="730"/>
                  </a:lnTo>
                  <a:lnTo>
                    <a:pt x="807" y="708"/>
                  </a:lnTo>
                  <a:lnTo>
                    <a:pt x="853" y="680"/>
                  </a:lnTo>
                  <a:lnTo>
                    <a:pt x="853" y="689"/>
                  </a:lnTo>
                  <a:lnTo>
                    <a:pt x="856" y="710"/>
                  </a:lnTo>
                  <a:lnTo>
                    <a:pt x="860" y="742"/>
                  </a:lnTo>
                  <a:lnTo>
                    <a:pt x="867" y="781"/>
                  </a:lnTo>
                  <a:lnTo>
                    <a:pt x="877" y="821"/>
                  </a:lnTo>
                  <a:lnTo>
                    <a:pt x="892" y="858"/>
                  </a:lnTo>
                  <a:lnTo>
                    <a:pt x="909" y="891"/>
                  </a:lnTo>
                  <a:lnTo>
                    <a:pt x="932" y="914"/>
                  </a:lnTo>
                  <a:lnTo>
                    <a:pt x="927" y="912"/>
                  </a:lnTo>
                  <a:lnTo>
                    <a:pt x="915" y="909"/>
                  </a:lnTo>
                  <a:lnTo>
                    <a:pt x="895" y="904"/>
                  </a:lnTo>
                  <a:lnTo>
                    <a:pt x="869" y="892"/>
                  </a:lnTo>
                  <a:lnTo>
                    <a:pt x="836" y="876"/>
                  </a:lnTo>
                  <a:lnTo>
                    <a:pt x="800" y="854"/>
                  </a:lnTo>
                  <a:lnTo>
                    <a:pt x="760" y="825"/>
                  </a:lnTo>
                  <a:lnTo>
                    <a:pt x="717" y="786"/>
                  </a:lnTo>
                  <a:lnTo>
                    <a:pt x="714" y="789"/>
                  </a:lnTo>
                  <a:lnTo>
                    <a:pt x="708" y="799"/>
                  </a:lnTo>
                  <a:lnTo>
                    <a:pt x="700" y="815"/>
                  </a:lnTo>
                  <a:lnTo>
                    <a:pt x="691" y="839"/>
                  </a:lnTo>
                  <a:lnTo>
                    <a:pt x="683" y="869"/>
                  </a:lnTo>
                  <a:lnTo>
                    <a:pt x="678" y="907"/>
                  </a:lnTo>
                  <a:lnTo>
                    <a:pt x="680" y="951"/>
                  </a:lnTo>
                  <a:lnTo>
                    <a:pt x="687" y="1004"/>
                  </a:lnTo>
                  <a:lnTo>
                    <a:pt x="681" y="1002"/>
                  </a:lnTo>
                  <a:lnTo>
                    <a:pt x="664" y="995"/>
                  </a:lnTo>
                  <a:lnTo>
                    <a:pt x="640" y="985"/>
                  </a:lnTo>
                  <a:lnTo>
                    <a:pt x="611" y="968"/>
                  </a:lnTo>
                  <a:lnTo>
                    <a:pt x="580" y="947"/>
                  </a:lnTo>
                  <a:lnTo>
                    <a:pt x="548" y="919"/>
                  </a:lnTo>
                  <a:lnTo>
                    <a:pt x="519" y="884"/>
                  </a:lnTo>
                  <a:lnTo>
                    <a:pt x="497" y="842"/>
                  </a:lnTo>
                  <a:lnTo>
                    <a:pt x="495" y="842"/>
                  </a:lnTo>
                  <a:lnTo>
                    <a:pt x="489" y="844"/>
                  </a:lnTo>
                  <a:lnTo>
                    <a:pt x="479" y="845"/>
                  </a:lnTo>
                  <a:lnTo>
                    <a:pt x="468" y="848"/>
                  </a:lnTo>
                  <a:lnTo>
                    <a:pt x="454" y="852"/>
                  </a:lnTo>
                  <a:lnTo>
                    <a:pt x="438" y="856"/>
                  </a:lnTo>
                  <a:lnTo>
                    <a:pt x="419" y="862"/>
                  </a:lnTo>
                  <a:lnTo>
                    <a:pt x="401" y="869"/>
                  </a:lnTo>
                  <a:lnTo>
                    <a:pt x="381" y="879"/>
                  </a:lnTo>
                  <a:lnTo>
                    <a:pt x="361" y="889"/>
                  </a:lnTo>
                  <a:lnTo>
                    <a:pt x="340" y="902"/>
                  </a:lnTo>
                  <a:lnTo>
                    <a:pt x="322" y="917"/>
                  </a:lnTo>
                  <a:lnTo>
                    <a:pt x="303" y="934"/>
                  </a:lnTo>
                  <a:lnTo>
                    <a:pt x="286" y="952"/>
                  </a:lnTo>
                  <a:lnTo>
                    <a:pt x="272" y="974"/>
                  </a:lnTo>
                  <a:lnTo>
                    <a:pt x="259" y="997"/>
                  </a:lnTo>
                  <a:lnTo>
                    <a:pt x="255" y="994"/>
                  </a:lnTo>
                  <a:lnTo>
                    <a:pt x="243" y="984"/>
                  </a:lnTo>
                  <a:lnTo>
                    <a:pt x="227" y="967"/>
                  </a:lnTo>
                  <a:lnTo>
                    <a:pt x="209" y="942"/>
                  </a:lnTo>
                  <a:lnTo>
                    <a:pt x="192" y="911"/>
                  </a:lnTo>
                  <a:lnTo>
                    <a:pt x="177" y="874"/>
                  </a:lnTo>
                  <a:lnTo>
                    <a:pt x="167" y="828"/>
                  </a:lnTo>
                  <a:lnTo>
                    <a:pt x="166" y="775"/>
                  </a:lnTo>
                  <a:lnTo>
                    <a:pt x="163" y="779"/>
                  </a:lnTo>
                  <a:lnTo>
                    <a:pt x="153" y="792"/>
                  </a:lnTo>
                  <a:lnTo>
                    <a:pt x="139" y="809"/>
                  </a:lnTo>
                  <a:lnTo>
                    <a:pt x="120" y="829"/>
                  </a:lnTo>
                  <a:lnTo>
                    <a:pt x="96" y="851"/>
                  </a:lnTo>
                  <a:lnTo>
                    <a:pt x="67" y="869"/>
                  </a:lnTo>
                  <a:lnTo>
                    <a:pt x="36" y="884"/>
                  </a:lnTo>
                  <a:lnTo>
                    <a:pt x="0" y="892"/>
                  </a:lnTo>
                  <a:lnTo>
                    <a:pt x="5" y="888"/>
                  </a:lnTo>
                  <a:lnTo>
                    <a:pt x="21" y="876"/>
                  </a:lnTo>
                  <a:lnTo>
                    <a:pt x="41" y="855"/>
                  </a:lnTo>
                  <a:lnTo>
                    <a:pt x="66" y="824"/>
                  </a:lnTo>
                  <a:lnTo>
                    <a:pt x="90" y="781"/>
                  </a:lnTo>
                  <a:lnTo>
                    <a:pt x="111" y="726"/>
                  </a:lnTo>
                  <a:lnTo>
                    <a:pt x="126" y="657"/>
                  </a:lnTo>
                  <a:lnTo>
                    <a:pt x="131" y="576"/>
                  </a:lnTo>
                  <a:lnTo>
                    <a:pt x="130" y="509"/>
                  </a:lnTo>
                  <a:lnTo>
                    <a:pt x="127" y="437"/>
                  </a:lnTo>
                  <a:lnTo>
                    <a:pt x="126" y="363"/>
                  </a:lnTo>
                  <a:lnTo>
                    <a:pt x="124" y="291"/>
                  </a:lnTo>
                  <a:lnTo>
                    <a:pt x="126" y="224"/>
                  </a:lnTo>
                  <a:lnTo>
                    <a:pt x="131" y="162"/>
                  </a:lnTo>
                  <a:lnTo>
                    <a:pt x="143" y="112"/>
                  </a:lnTo>
                  <a:lnTo>
                    <a:pt x="162" y="75"/>
                  </a:lnTo>
                  <a:lnTo>
                    <a:pt x="299" y="1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2867" y="3227"/>
              <a:ext cx="29" cy="204"/>
            </a:xfrm>
            <a:custGeom>
              <a:avLst/>
              <a:gdLst>
                <a:gd name="T0" fmla="*/ 60 w 89"/>
                <a:gd name="T1" fmla="*/ 0 h 612"/>
                <a:gd name="T2" fmla="*/ 65 w 89"/>
                <a:gd name="T3" fmla="*/ 21 h 612"/>
                <a:gd name="T4" fmla="*/ 73 w 89"/>
                <a:gd name="T5" fmla="*/ 75 h 612"/>
                <a:gd name="T6" fmla="*/ 73 w 89"/>
                <a:gd name="T7" fmla="*/ 154 h 612"/>
                <a:gd name="T8" fmla="*/ 55 w 89"/>
                <a:gd name="T9" fmla="*/ 244 h 612"/>
                <a:gd name="T10" fmla="*/ 39 w 89"/>
                <a:gd name="T11" fmla="*/ 292 h 612"/>
                <a:gd name="T12" fmla="*/ 24 w 89"/>
                <a:gd name="T13" fmla="*/ 341 h 612"/>
                <a:gd name="T14" fmla="*/ 13 w 89"/>
                <a:gd name="T15" fmla="*/ 391 h 612"/>
                <a:gd name="T16" fmla="*/ 6 w 89"/>
                <a:gd name="T17" fmla="*/ 441 h 612"/>
                <a:gd name="T18" fmla="*/ 0 w 89"/>
                <a:gd name="T19" fmla="*/ 490 h 612"/>
                <a:gd name="T20" fmla="*/ 0 w 89"/>
                <a:gd name="T21" fmla="*/ 534 h 612"/>
                <a:gd name="T22" fmla="*/ 4 w 89"/>
                <a:gd name="T23" fmla="*/ 576 h 612"/>
                <a:gd name="T24" fmla="*/ 16 w 89"/>
                <a:gd name="T25" fmla="*/ 612 h 612"/>
                <a:gd name="T26" fmla="*/ 17 w 89"/>
                <a:gd name="T27" fmla="*/ 610 h 612"/>
                <a:gd name="T28" fmla="*/ 19 w 89"/>
                <a:gd name="T29" fmla="*/ 606 h 612"/>
                <a:gd name="T30" fmla="*/ 23 w 89"/>
                <a:gd name="T31" fmla="*/ 599 h 612"/>
                <a:gd name="T32" fmla="*/ 29 w 89"/>
                <a:gd name="T33" fmla="*/ 590 h 612"/>
                <a:gd name="T34" fmla="*/ 36 w 89"/>
                <a:gd name="T35" fmla="*/ 580 h 612"/>
                <a:gd name="T36" fmla="*/ 43 w 89"/>
                <a:gd name="T37" fmla="*/ 570 h 612"/>
                <a:gd name="T38" fmla="*/ 52 w 89"/>
                <a:gd name="T39" fmla="*/ 562 h 612"/>
                <a:gd name="T40" fmla="*/ 62 w 89"/>
                <a:gd name="T41" fmla="*/ 553 h 612"/>
                <a:gd name="T42" fmla="*/ 60 w 89"/>
                <a:gd name="T43" fmla="*/ 532 h 612"/>
                <a:gd name="T44" fmla="*/ 56 w 89"/>
                <a:gd name="T45" fmla="*/ 479 h 612"/>
                <a:gd name="T46" fmla="*/ 53 w 89"/>
                <a:gd name="T47" fmla="*/ 411 h 612"/>
                <a:gd name="T48" fmla="*/ 55 w 89"/>
                <a:gd name="T49" fmla="*/ 347 h 612"/>
                <a:gd name="T50" fmla="*/ 59 w 89"/>
                <a:gd name="T51" fmla="*/ 315 h 612"/>
                <a:gd name="T52" fmla="*/ 67 w 89"/>
                <a:gd name="T53" fmla="*/ 277 h 612"/>
                <a:gd name="T54" fmla="*/ 76 w 89"/>
                <a:gd name="T55" fmla="*/ 234 h 612"/>
                <a:gd name="T56" fmla="*/ 85 w 89"/>
                <a:gd name="T57" fmla="*/ 187 h 612"/>
                <a:gd name="T58" fmla="*/ 89 w 89"/>
                <a:gd name="T59" fmla="*/ 139 h 612"/>
                <a:gd name="T60" fmla="*/ 89 w 89"/>
                <a:gd name="T61" fmla="*/ 91 h 612"/>
                <a:gd name="T62" fmla="*/ 79 w 89"/>
                <a:gd name="T63" fmla="*/ 45 h 612"/>
                <a:gd name="T64" fmla="*/ 60 w 89"/>
                <a:gd name="T65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612">
                  <a:moveTo>
                    <a:pt x="60" y="0"/>
                  </a:moveTo>
                  <a:lnTo>
                    <a:pt x="65" y="21"/>
                  </a:lnTo>
                  <a:lnTo>
                    <a:pt x="73" y="75"/>
                  </a:lnTo>
                  <a:lnTo>
                    <a:pt x="73" y="154"/>
                  </a:lnTo>
                  <a:lnTo>
                    <a:pt x="55" y="244"/>
                  </a:lnTo>
                  <a:lnTo>
                    <a:pt x="39" y="292"/>
                  </a:lnTo>
                  <a:lnTo>
                    <a:pt x="24" y="341"/>
                  </a:lnTo>
                  <a:lnTo>
                    <a:pt x="13" y="391"/>
                  </a:lnTo>
                  <a:lnTo>
                    <a:pt x="6" y="441"/>
                  </a:lnTo>
                  <a:lnTo>
                    <a:pt x="0" y="490"/>
                  </a:lnTo>
                  <a:lnTo>
                    <a:pt x="0" y="534"/>
                  </a:lnTo>
                  <a:lnTo>
                    <a:pt x="4" y="576"/>
                  </a:lnTo>
                  <a:lnTo>
                    <a:pt x="16" y="612"/>
                  </a:lnTo>
                  <a:lnTo>
                    <a:pt x="17" y="610"/>
                  </a:lnTo>
                  <a:lnTo>
                    <a:pt x="19" y="606"/>
                  </a:lnTo>
                  <a:lnTo>
                    <a:pt x="23" y="599"/>
                  </a:lnTo>
                  <a:lnTo>
                    <a:pt x="29" y="590"/>
                  </a:lnTo>
                  <a:lnTo>
                    <a:pt x="36" y="580"/>
                  </a:lnTo>
                  <a:lnTo>
                    <a:pt x="43" y="570"/>
                  </a:lnTo>
                  <a:lnTo>
                    <a:pt x="52" y="562"/>
                  </a:lnTo>
                  <a:lnTo>
                    <a:pt x="62" y="553"/>
                  </a:lnTo>
                  <a:lnTo>
                    <a:pt x="60" y="532"/>
                  </a:lnTo>
                  <a:lnTo>
                    <a:pt x="56" y="479"/>
                  </a:lnTo>
                  <a:lnTo>
                    <a:pt x="53" y="411"/>
                  </a:lnTo>
                  <a:lnTo>
                    <a:pt x="55" y="347"/>
                  </a:lnTo>
                  <a:lnTo>
                    <a:pt x="59" y="315"/>
                  </a:lnTo>
                  <a:lnTo>
                    <a:pt x="67" y="277"/>
                  </a:lnTo>
                  <a:lnTo>
                    <a:pt x="76" y="234"/>
                  </a:lnTo>
                  <a:lnTo>
                    <a:pt x="85" y="187"/>
                  </a:lnTo>
                  <a:lnTo>
                    <a:pt x="89" y="139"/>
                  </a:lnTo>
                  <a:lnTo>
                    <a:pt x="89" y="91"/>
                  </a:lnTo>
                  <a:lnTo>
                    <a:pt x="79" y="4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46B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70"/>
            <p:cNvSpPr>
              <a:spLocks/>
            </p:cNvSpPr>
            <p:nvPr/>
          </p:nvSpPr>
          <p:spPr bwMode="auto">
            <a:xfrm>
              <a:off x="2964" y="3216"/>
              <a:ext cx="51" cy="217"/>
            </a:xfrm>
            <a:custGeom>
              <a:avLst/>
              <a:gdLst>
                <a:gd name="T0" fmla="*/ 3 w 153"/>
                <a:gd name="T1" fmla="*/ 0 h 650"/>
                <a:gd name="T2" fmla="*/ 4 w 153"/>
                <a:gd name="T3" fmla="*/ 24 h 650"/>
                <a:gd name="T4" fmla="*/ 11 w 153"/>
                <a:gd name="T5" fmla="*/ 87 h 650"/>
                <a:gd name="T6" fmla="*/ 21 w 153"/>
                <a:gd name="T7" fmla="*/ 180 h 650"/>
                <a:gd name="T8" fmla="*/ 37 w 153"/>
                <a:gd name="T9" fmla="*/ 288 h 650"/>
                <a:gd name="T10" fmla="*/ 58 w 153"/>
                <a:gd name="T11" fmla="*/ 401 h 650"/>
                <a:gd name="T12" fmla="*/ 84 w 153"/>
                <a:gd name="T13" fmla="*/ 507 h 650"/>
                <a:gd name="T14" fmla="*/ 116 w 153"/>
                <a:gd name="T15" fmla="*/ 594 h 650"/>
                <a:gd name="T16" fmla="*/ 153 w 153"/>
                <a:gd name="T17" fmla="*/ 650 h 650"/>
                <a:gd name="T18" fmla="*/ 111 w 153"/>
                <a:gd name="T19" fmla="*/ 633 h 650"/>
                <a:gd name="T20" fmla="*/ 106 w 153"/>
                <a:gd name="T21" fmla="*/ 621 h 650"/>
                <a:gd name="T22" fmla="*/ 91 w 153"/>
                <a:gd name="T23" fmla="*/ 590 h 650"/>
                <a:gd name="T24" fmla="*/ 70 w 153"/>
                <a:gd name="T25" fmla="*/ 537 h 650"/>
                <a:gd name="T26" fmla="*/ 48 w 153"/>
                <a:gd name="T27" fmla="*/ 465 h 650"/>
                <a:gd name="T28" fmla="*/ 27 w 153"/>
                <a:gd name="T29" fmla="*/ 375 h 650"/>
                <a:gd name="T30" fmla="*/ 10 w 153"/>
                <a:gd name="T31" fmla="*/ 266 h 650"/>
                <a:gd name="T32" fmla="*/ 0 w 153"/>
                <a:gd name="T33" fmla="*/ 142 h 650"/>
                <a:gd name="T34" fmla="*/ 3 w 153"/>
                <a:gd name="T3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650">
                  <a:moveTo>
                    <a:pt x="3" y="0"/>
                  </a:moveTo>
                  <a:lnTo>
                    <a:pt x="4" y="24"/>
                  </a:lnTo>
                  <a:lnTo>
                    <a:pt x="11" y="87"/>
                  </a:lnTo>
                  <a:lnTo>
                    <a:pt x="21" y="180"/>
                  </a:lnTo>
                  <a:lnTo>
                    <a:pt x="37" y="288"/>
                  </a:lnTo>
                  <a:lnTo>
                    <a:pt x="58" y="401"/>
                  </a:lnTo>
                  <a:lnTo>
                    <a:pt x="84" y="507"/>
                  </a:lnTo>
                  <a:lnTo>
                    <a:pt x="116" y="594"/>
                  </a:lnTo>
                  <a:lnTo>
                    <a:pt x="153" y="650"/>
                  </a:lnTo>
                  <a:lnTo>
                    <a:pt x="111" y="633"/>
                  </a:lnTo>
                  <a:lnTo>
                    <a:pt x="106" y="621"/>
                  </a:lnTo>
                  <a:lnTo>
                    <a:pt x="91" y="590"/>
                  </a:lnTo>
                  <a:lnTo>
                    <a:pt x="70" y="537"/>
                  </a:lnTo>
                  <a:lnTo>
                    <a:pt x="48" y="465"/>
                  </a:lnTo>
                  <a:lnTo>
                    <a:pt x="27" y="375"/>
                  </a:lnTo>
                  <a:lnTo>
                    <a:pt x="10" y="266"/>
                  </a:lnTo>
                  <a:lnTo>
                    <a:pt x="0" y="14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6B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71"/>
            <p:cNvSpPr>
              <a:spLocks/>
            </p:cNvSpPr>
            <p:nvPr/>
          </p:nvSpPr>
          <p:spPr bwMode="auto">
            <a:xfrm>
              <a:off x="2784" y="3254"/>
              <a:ext cx="47" cy="144"/>
            </a:xfrm>
            <a:custGeom>
              <a:avLst/>
              <a:gdLst>
                <a:gd name="T0" fmla="*/ 135 w 142"/>
                <a:gd name="T1" fmla="*/ 0 h 431"/>
                <a:gd name="T2" fmla="*/ 136 w 142"/>
                <a:gd name="T3" fmla="*/ 14 h 431"/>
                <a:gd name="T4" fmla="*/ 136 w 142"/>
                <a:gd name="T5" fmla="*/ 50 h 431"/>
                <a:gd name="T6" fmla="*/ 135 w 142"/>
                <a:gd name="T7" fmla="*/ 106 h 431"/>
                <a:gd name="T8" fmla="*/ 127 w 142"/>
                <a:gd name="T9" fmla="*/ 172 h 431"/>
                <a:gd name="T10" fmla="*/ 113 w 142"/>
                <a:gd name="T11" fmla="*/ 243 h 431"/>
                <a:gd name="T12" fmla="*/ 89 w 142"/>
                <a:gd name="T13" fmla="*/ 314 h 431"/>
                <a:gd name="T14" fmla="*/ 52 w 142"/>
                <a:gd name="T15" fmla="*/ 379 h 431"/>
                <a:gd name="T16" fmla="*/ 0 w 142"/>
                <a:gd name="T17" fmla="*/ 431 h 431"/>
                <a:gd name="T18" fmla="*/ 1 w 142"/>
                <a:gd name="T19" fmla="*/ 431 h 431"/>
                <a:gd name="T20" fmla="*/ 9 w 142"/>
                <a:gd name="T21" fmla="*/ 430 h 431"/>
                <a:gd name="T22" fmla="*/ 17 w 142"/>
                <a:gd name="T23" fmla="*/ 428 h 431"/>
                <a:gd name="T24" fmla="*/ 30 w 142"/>
                <a:gd name="T25" fmla="*/ 424 h 431"/>
                <a:gd name="T26" fmla="*/ 44 w 142"/>
                <a:gd name="T27" fmla="*/ 419 h 431"/>
                <a:gd name="T28" fmla="*/ 62 w 142"/>
                <a:gd name="T29" fmla="*/ 411 h 431"/>
                <a:gd name="T30" fmla="*/ 82 w 142"/>
                <a:gd name="T31" fmla="*/ 399 h 431"/>
                <a:gd name="T32" fmla="*/ 102 w 142"/>
                <a:gd name="T33" fmla="*/ 384 h 431"/>
                <a:gd name="T34" fmla="*/ 99 w 142"/>
                <a:gd name="T35" fmla="*/ 384 h 431"/>
                <a:gd name="T36" fmla="*/ 94 w 142"/>
                <a:gd name="T37" fmla="*/ 379 h 431"/>
                <a:gd name="T38" fmla="*/ 93 w 142"/>
                <a:gd name="T39" fmla="*/ 371 h 431"/>
                <a:gd name="T40" fmla="*/ 99 w 142"/>
                <a:gd name="T41" fmla="*/ 352 h 431"/>
                <a:gd name="T42" fmla="*/ 105 w 142"/>
                <a:gd name="T43" fmla="*/ 336 h 431"/>
                <a:gd name="T44" fmla="*/ 113 w 142"/>
                <a:gd name="T45" fmla="*/ 315 h 431"/>
                <a:gd name="T46" fmla="*/ 123 w 142"/>
                <a:gd name="T47" fmla="*/ 285 h 431"/>
                <a:gd name="T48" fmla="*/ 132 w 142"/>
                <a:gd name="T49" fmla="*/ 246 h 431"/>
                <a:gd name="T50" fmla="*/ 137 w 142"/>
                <a:gd name="T51" fmla="*/ 199 h 431"/>
                <a:gd name="T52" fmla="*/ 142 w 142"/>
                <a:gd name="T53" fmla="*/ 143 h 431"/>
                <a:gd name="T54" fmla="*/ 140 w 142"/>
                <a:gd name="T55" fmla="*/ 77 h 431"/>
                <a:gd name="T56" fmla="*/ 135 w 142"/>
                <a:gd name="T57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2" h="431">
                  <a:moveTo>
                    <a:pt x="135" y="0"/>
                  </a:moveTo>
                  <a:lnTo>
                    <a:pt x="136" y="14"/>
                  </a:lnTo>
                  <a:lnTo>
                    <a:pt x="136" y="50"/>
                  </a:lnTo>
                  <a:lnTo>
                    <a:pt x="135" y="106"/>
                  </a:lnTo>
                  <a:lnTo>
                    <a:pt x="127" y="172"/>
                  </a:lnTo>
                  <a:lnTo>
                    <a:pt x="113" y="243"/>
                  </a:lnTo>
                  <a:lnTo>
                    <a:pt x="89" y="314"/>
                  </a:lnTo>
                  <a:lnTo>
                    <a:pt x="52" y="379"/>
                  </a:lnTo>
                  <a:lnTo>
                    <a:pt x="0" y="431"/>
                  </a:lnTo>
                  <a:lnTo>
                    <a:pt x="1" y="431"/>
                  </a:lnTo>
                  <a:lnTo>
                    <a:pt x="9" y="430"/>
                  </a:lnTo>
                  <a:lnTo>
                    <a:pt x="17" y="428"/>
                  </a:lnTo>
                  <a:lnTo>
                    <a:pt x="30" y="424"/>
                  </a:lnTo>
                  <a:lnTo>
                    <a:pt x="44" y="419"/>
                  </a:lnTo>
                  <a:lnTo>
                    <a:pt x="62" y="411"/>
                  </a:lnTo>
                  <a:lnTo>
                    <a:pt x="82" y="399"/>
                  </a:lnTo>
                  <a:lnTo>
                    <a:pt x="102" y="384"/>
                  </a:lnTo>
                  <a:lnTo>
                    <a:pt x="99" y="384"/>
                  </a:lnTo>
                  <a:lnTo>
                    <a:pt x="94" y="379"/>
                  </a:lnTo>
                  <a:lnTo>
                    <a:pt x="93" y="371"/>
                  </a:lnTo>
                  <a:lnTo>
                    <a:pt x="99" y="352"/>
                  </a:lnTo>
                  <a:lnTo>
                    <a:pt x="105" y="336"/>
                  </a:lnTo>
                  <a:lnTo>
                    <a:pt x="113" y="315"/>
                  </a:lnTo>
                  <a:lnTo>
                    <a:pt x="123" y="285"/>
                  </a:lnTo>
                  <a:lnTo>
                    <a:pt x="132" y="246"/>
                  </a:lnTo>
                  <a:lnTo>
                    <a:pt x="137" y="199"/>
                  </a:lnTo>
                  <a:lnTo>
                    <a:pt x="142" y="143"/>
                  </a:lnTo>
                  <a:lnTo>
                    <a:pt x="140" y="77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46B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>
              <a:off x="2525" y="2873"/>
              <a:ext cx="144" cy="151"/>
            </a:xfrm>
            <a:custGeom>
              <a:avLst/>
              <a:gdLst>
                <a:gd name="T0" fmla="*/ 432 w 432"/>
                <a:gd name="T1" fmla="*/ 365 h 453"/>
                <a:gd name="T2" fmla="*/ 276 w 432"/>
                <a:gd name="T3" fmla="*/ 340 h 453"/>
                <a:gd name="T4" fmla="*/ 166 w 432"/>
                <a:gd name="T5" fmla="*/ 453 h 453"/>
                <a:gd name="T6" fmla="*/ 143 w 432"/>
                <a:gd name="T7" fmla="*/ 297 h 453"/>
                <a:gd name="T8" fmla="*/ 0 w 432"/>
                <a:gd name="T9" fmla="*/ 228 h 453"/>
                <a:gd name="T10" fmla="*/ 142 w 432"/>
                <a:gd name="T11" fmla="*/ 158 h 453"/>
                <a:gd name="T12" fmla="*/ 163 w 432"/>
                <a:gd name="T13" fmla="*/ 0 h 453"/>
                <a:gd name="T14" fmla="*/ 275 w 432"/>
                <a:gd name="T15" fmla="*/ 113 h 453"/>
                <a:gd name="T16" fmla="*/ 430 w 432"/>
                <a:gd name="T17" fmla="*/ 86 h 453"/>
                <a:gd name="T18" fmla="*/ 358 w 432"/>
                <a:gd name="T19" fmla="*/ 226 h 453"/>
                <a:gd name="T20" fmla="*/ 432 w 432"/>
                <a:gd name="T21" fmla="*/ 36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2" h="453">
                  <a:moveTo>
                    <a:pt x="432" y="365"/>
                  </a:moveTo>
                  <a:lnTo>
                    <a:pt x="276" y="340"/>
                  </a:lnTo>
                  <a:lnTo>
                    <a:pt x="166" y="453"/>
                  </a:lnTo>
                  <a:lnTo>
                    <a:pt x="143" y="297"/>
                  </a:lnTo>
                  <a:lnTo>
                    <a:pt x="0" y="228"/>
                  </a:lnTo>
                  <a:lnTo>
                    <a:pt x="142" y="158"/>
                  </a:lnTo>
                  <a:lnTo>
                    <a:pt x="163" y="0"/>
                  </a:lnTo>
                  <a:lnTo>
                    <a:pt x="275" y="113"/>
                  </a:lnTo>
                  <a:lnTo>
                    <a:pt x="430" y="86"/>
                  </a:lnTo>
                  <a:lnTo>
                    <a:pt x="358" y="226"/>
                  </a:lnTo>
                  <a:lnTo>
                    <a:pt x="432" y="3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73"/>
            <p:cNvSpPr>
              <a:spLocks/>
            </p:cNvSpPr>
            <p:nvPr/>
          </p:nvSpPr>
          <p:spPr bwMode="auto">
            <a:xfrm>
              <a:off x="2481" y="2836"/>
              <a:ext cx="238" cy="227"/>
            </a:xfrm>
            <a:prstGeom prst="sun">
              <a:avLst/>
            </a:prstGeom>
            <a:solidFill>
              <a:srgbClr val="FFF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3256" y="2934"/>
              <a:ext cx="53" cy="80"/>
            </a:xfrm>
            <a:custGeom>
              <a:avLst/>
              <a:gdLst>
                <a:gd name="T0" fmla="*/ 89 w 159"/>
                <a:gd name="T1" fmla="*/ 0 h 240"/>
                <a:gd name="T2" fmla="*/ 74 w 159"/>
                <a:gd name="T3" fmla="*/ 75 h 240"/>
                <a:gd name="T4" fmla="*/ 0 w 159"/>
                <a:gd name="T5" fmla="*/ 84 h 240"/>
                <a:gd name="T6" fmla="*/ 70 w 159"/>
                <a:gd name="T7" fmla="*/ 98 h 240"/>
                <a:gd name="T8" fmla="*/ 74 w 159"/>
                <a:gd name="T9" fmla="*/ 240 h 240"/>
                <a:gd name="T10" fmla="*/ 99 w 159"/>
                <a:gd name="T11" fmla="*/ 117 h 240"/>
                <a:gd name="T12" fmla="*/ 159 w 159"/>
                <a:gd name="T13" fmla="*/ 104 h 240"/>
                <a:gd name="T14" fmla="*/ 103 w 159"/>
                <a:gd name="T15" fmla="*/ 94 h 240"/>
                <a:gd name="T16" fmla="*/ 89 w 159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40">
                  <a:moveTo>
                    <a:pt x="89" y="0"/>
                  </a:moveTo>
                  <a:lnTo>
                    <a:pt x="74" y="75"/>
                  </a:lnTo>
                  <a:lnTo>
                    <a:pt x="0" y="84"/>
                  </a:lnTo>
                  <a:lnTo>
                    <a:pt x="70" y="98"/>
                  </a:lnTo>
                  <a:lnTo>
                    <a:pt x="74" y="240"/>
                  </a:lnTo>
                  <a:lnTo>
                    <a:pt x="99" y="117"/>
                  </a:lnTo>
                  <a:lnTo>
                    <a:pt x="159" y="104"/>
                  </a:lnTo>
                  <a:lnTo>
                    <a:pt x="103" y="94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75"/>
            <p:cNvSpPr>
              <a:spLocks/>
            </p:cNvSpPr>
            <p:nvPr/>
          </p:nvSpPr>
          <p:spPr bwMode="auto">
            <a:xfrm>
              <a:off x="3213" y="3011"/>
              <a:ext cx="49" cy="43"/>
            </a:xfrm>
            <a:custGeom>
              <a:avLst/>
              <a:gdLst>
                <a:gd name="T0" fmla="*/ 74 w 146"/>
                <a:gd name="T1" fmla="*/ 47 h 129"/>
                <a:gd name="T2" fmla="*/ 0 w 146"/>
                <a:gd name="T3" fmla="*/ 6 h 129"/>
                <a:gd name="T4" fmla="*/ 55 w 146"/>
                <a:gd name="T5" fmla="*/ 72 h 129"/>
                <a:gd name="T6" fmla="*/ 15 w 146"/>
                <a:gd name="T7" fmla="*/ 129 h 129"/>
                <a:gd name="T8" fmla="*/ 74 w 146"/>
                <a:gd name="T9" fmla="*/ 86 h 129"/>
                <a:gd name="T10" fmla="*/ 136 w 146"/>
                <a:gd name="T11" fmla="*/ 119 h 129"/>
                <a:gd name="T12" fmla="*/ 94 w 146"/>
                <a:gd name="T13" fmla="*/ 72 h 129"/>
                <a:gd name="T14" fmla="*/ 146 w 146"/>
                <a:gd name="T15" fmla="*/ 0 h 129"/>
                <a:gd name="T16" fmla="*/ 74 w 146"/>
                <a:gd name="T17" fmla="*/ 4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29">
                  <a:moveTo>
                    <a:pt x="74" y="47"/>
                  </a:moveTo>
                  <a:lnTo>
                    <a:pt x="0" y="6"/>
                  </a:lnTo>
                  <a:lnTo>
                    <a:pt x="55" y="72"/>
                  </a:lnTo>
                  <a:lnTo>
                    <a:pt x="15" y="129"/>
                  </a:lnTo>
                  <a:lnTo>
                    <a:pt x="74" y="86"/>
                  </a:lnTo>
                  <a:lnTo>
                    <a:pt x="136" y="119"/>
                  </a:lnTo>
                  <a:lnTo>
                    <a:pt x="94" y="72"/>
                  </a:lnTo>
                  <a:lnTo>
                    <a:pt x="146" y="0"/>
                  </a:lnTo>
                  <a:lnTo>
                    <a:pt x="74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581909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fées</a:t>
            </a:r>
            <a:endParaRPr lang="fr-FR" dirty="0"/>
          </a:p>
        </p:txBody>
      </p:sp>
      <p:pic>
        <p:nvPicPr>
          <p:cNvPr id="182" name="Fée1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34236" y="2476500"/>
            <a:ext cx="1514475" cy="1409700"/>
          </a:xfrm>
        </p:spPr>
      </p:pic>
      <p:pic>
        <p:nvPicPr>
          <p:cNvPr id="183" name="Image 1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304" y="4703849"/>
            <a:ext cx="1616066" cy="1409007"/>
          </a:xfrm>
          <a:prstGeom prst="rect">
            <a:avLst/>
          </a:prstGeom>
        </p:spPr>
      </p:pic>
      <p:pic>
        <p:nvPicPr>
          <p:cNvPr id="186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41882" y="2476500"/>
            <a:ext cx="1514475" cy="1409700"/>
          </a:xfrm>
          <a:prstGeom prst="rect">
            <a:avLst/>
          </a:prstGeom>
        </p:spPr>
      </p:pic>
      <p:pic>
        <p:nvPicPr>
          <p:cNvPr id="187" name="Image 18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8018" y="4703849"/>
            <a:ext cx="1616066" cy="1409007"/>
          </a:xfrm>
          <a:prstGeom prst="rect">
            <a:avLst/>
          </a:prstGeom>
        </p:spPr>
      </p:pic>
      <p:pic>
        <p:nvPicPr>
          <p:cNvPr id="188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49528" y="2476500"/>
            <a:ext cx="1514475" cy="1409700"/>
          </a:xfrm>
          <a:prstGeom prst="rect">
            <a:avLst/>
          </a:prstGeom>
        </p:spPr>
      </p:pic>
      <p:pic>
        <p:nvPicPr>
          <p:cNvPr id="189" name="Image 18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8732" y="4703849"/>
            <a:ext cx="1616066" cy="1409007"/>
          </a:xfrm>
          <a:prstGeom prst="rect">
            <a:avLst/>
          </a:prstGeom>
        </p:spPr>
      </p:pic>
      <p:pic>
        <p:nvPicPr>
          <p:cNvPr id="190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57174" y="2476500"/>
            <a:ext cx="1514475" cy="1409700"/>
          </a:xfrm>
          <a:prstGeom prst="rect">
            <a:avLst/>
          </a:prstGeom>
        </p:spPr>
      </p:pic>
      <p:pic>
        <p:nvPicPr>
          <p:cNvPr id="191" name="Image 19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9446" y="4703849"/>
            <a:ext cx="1616066" cy="1409007"/>
          </a:xfrm>
          <a:prstGeom prst="rect">
            <a:avLst/>
          </a:prstGeom>
        </p:spPr>
      </p:pic>
      <p:pic>
        <p:nvPicPr>
          <p:cNvPr id="192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64820" y="2476500"/>
            <a:ext cx="1514475" cy="1409700"/>
          </a:xfrm>
          <a:prstGeom prst="rect">
            <a:avLst/>
          </a:prstGeom>
        </p:spPr>
      </p:pic>
      <p:pic>
        <p:nvPicPr>
          <p:cNvPr id="193" name="Image 1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0160" y="4703849"/>
            <a:ext cx="1616066" cy="1409007"/>
          </a:xfrm>
          <a:prstGeom prst="rect">
            <a:avLst/>
          </a:prstGeom>
        </p:spPr>
      </p:pic>
      <p:pic>
        <p:nvPicPr>
          <p:cNvPr id="194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72464" y="2476500"/>
            <a:ext cx="1514475" cy="1409700"/>
          </a:xfrm>
          <a:prstGeom prst="rect">
            <a:avLst/>
          </a:prstGeom>
        </p:spPr>
      </p:pic>
      <p:pic>
        <p:nvPicPr>
          <p:cNvPr id="195" name="Image 1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0873" y="4703849"/>
            <a:ext cx="1616066" cy="1409007"/>
          </a:xfrm>
          <a:prstGeom prst="rect">
            <a:avLst/>
          </a:prstGeom>
        </p:spPr>
      </p:pic>
      <p:pic>
        <p:nvPicPr>
          <p:cNvPr id="196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6590" y="2476500"/>
            <a:ext cx="1514475" cy="1409700"/>
          </a:xfrm>
          <a:prstGeom prst="rect">
            <a:avLst/>
          </a:prstGeom>
        </p:spPr>
      </p:pic>
      <p:pic>
        <p:nvPicPr>
          <p:cNvPr id="197" name="Image 19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90" y="4703849"/>
            <a:ext cx="1616066" cy="140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09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5661248"/>
            <a:ext cx="10510415" cy="512108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609600"/>
            <a:ext cx="10510415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46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fées</a:t>
            </a:r>
            <a:endParaRPr lang="fr-FR" dirty="0"/>
          </a:p>
        </p:txBody>
      </p:sp>
      <p:pic>
        <p:nvPicPr>
          <p:cNvPr id="182" name="Fée1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67385" y="3590060"/>
            <a:ext cx="548366" cy="510509"/>
          </a:xfrm>
        </p:spPr>
      </p:pic>
      <p:pic>
        <p:nvPicPr>
          <p:cNvPr id="183" name="Image 1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9332" y="3590175"/>
            <a:ext cx="585267" cy="510279"/>
          </a:xfrm>
          <a:prstGeom prst="rect">
            <a:avLst/>
          </a:prstGeom>
        </p:spPr>
      </p:pic>
      <p:pic>
        <p:nvPicPr>
          <p:cNvPr id="186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08180" y="3590060"/>
            <a:ext cx="548366" cy="510509"/>
          </a:xfrm>
          <a:prstGeom prst="rect">
            <a:avLst/>
          </a:prstGeom>
        </p:spPr>
      </p:pic>
      <p:pic>
        <p:nvPicPr>
          <p:cNvPr id="187" name="Image 18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127" y="3590175"/>
            <a:ext cx="585267" cy="510279"/>
          </a:xfrm>
          <a:prstGeom prst="rect">
            <a:avLst/>
          </a:prstGeom>
        </p:spPr>
      </p:pic>
      <p:pic>
        <p:nvPicPr>
          <p:cNvPr id="188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48975" y="3590060"/>
            <a:ext cx="548366" cy="510509"/>
          </a:xfrm>
          <a:prstGeom prst="rect">
            <a:avLst/>
          </a:prstGeom>
        </p:spPr>
      </p:pic>
      <p:pic>
        <p:nvPicPr>
          <p:cNvPr id="189" name="Image 18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922" y="3590175"/>
            <a:ext cx="585267" cy="510279"/>
          </a:xfrm>
          <a:prstGeom prst="rect">
            <a:avLst/>
          </a:prstGeom>
        </p:spPr>
      </p:pic>
      <p:pic>
        <p:nvPicPr>
          <p:cNvPr id="190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9770" y="3590060"/>
            <a:ext cx="548366" cy="510509"/>
          </a:xfrm>
          <a:prstGeom prst="rect">
            <a:avLst/>
          </a:prstGeom>
        </p:spPr>
      </p:pic>
      <p:pic>
        <p:nvPicPr>
          <p:cNvPr id="191" name="Image 19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1717" y="3590175"/>
            <a:ext cx="585267" cy="510279"/>
          </a:xfrm>
          <a:prstGeom prst="rect">
            <a:avLst/>
          </a:prstGeom>
        </p:spPr>
      </p:pic>
      <p:pic>
        <p:nvPicPr>
          <p:cNvPr id="192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30565" y="3590060"/>
            <a:ext cx="548366" cy="510509"/>
          </a:xfrm>
          <a:prstGeom prst="rect">
            <a:avLst/>
          </a:prstGeom>
        </p:spPr>
      </p:pic>
      <p:pic>
        <p:nvPicPr>
          <p:cNvPr id="193" name="Image 1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2512" y="3590175"/>
            <a:ext cx="585267" cy="510279"/>
          </a:xfrm>
          <a:prstGeom prst="rect">
            <a:avLst/>
          </a:prstGeom>
        </p:spPr>
      </p:pic>
      <p:pic>
        <p:nvPicPr>
          <p:cNvPr id="194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71360" y="3590060"/>
            <a:ext cx="548366" cy="510509"/>
          </a:xfrm>
          <a:prstGeom prst="rect">
            <a:avLst/>
          </a:prstGeom>
        </p:spPr>
      </p:pic>
      <p:pic>
        <p:nvPicPr>
          <p:cNvPr id="195" name="Image 1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3301" y="3590175"/>
            <a:ext cx="585267" cy="510279"/>
          </a:xfrm>
          <a:prstGeom prst="rect">
            <a:avLst/>
          </a:prstGeom>
        </p:spPr>
      </p:pic>
      <p:pic>
        <p:nvPicPr>
          <p:cNvPr id="196" name="Fée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6590" y="3590060"/>
            <a:ext cx="548366" cy="510509"/>
          </a:xfrm>
          <a:prstGeom prst="rect">
            <a:avLst/>
          </a:prstGeom>
        </p:spPr>
      </p:pic>
      <p:pic>
        <p:nvPicPr>
          <p:cNvPr id="197" name="Image 19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537" y="3590175"/>
            <a:ext cx="585267" cy="51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83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589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1_Céleste">
  <a:themeElements>
    <a:clrScheme name="Céleste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élest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élest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Céleste">
  <a:themeElements>
    <a:clrScheme name="Céleste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élest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élest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Grand écran</PresentationFormat>
  <Paragraphs>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1_Céleste</vt:lpstr>
      <vt:lpstr>Céleste</vt:lpstr>
      <vt:lpstr>Présentation PowerPoint</vt:lpstr>
      <vt:lpstr>Les fées</vt:lpstr>
      <vt:lpstr>Présentation PowerPoint</vt:lpstr>
      <vt:lpstr>Les fées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4</cp:revision>
  <dcterms:created xsi:type="dcterms:W3CDTF">2013-11-03T13:32:58Z</dcterms:created>
  <dcterms:modified xsi:type="dcterms:W3CDTF">2013-11-03T13:39:16Z</dcterms:modified>
</cp:coreProperties>
</file>