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6" autoAdjust="0"/>
    <p:restoredTop sz="94660"/>
  </p:normalViewPr>
  <p:slideViewPr>
    <p:cSldViewPr>
      <p:cViewPr varScale="1">
        <p:scale>
          <a:sx n="113" d="100"/>
          <a:sy n="113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7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6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3" y="2733709"/>
            <a:ext cx="8092357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41"/>
            <a:ext cx="8144135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74207" y="5936189"/>
            <a:ext cx="2743200" cy="365125"/>
          </a:xfrm>
        </p:spPr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1202" y="5936190"/>
            <a:ext cx="5362221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2750337"/>
            <a:ext cx="1827057" cy="1356442"/>
          </a:xfrm>
        </p:spPr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779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1"/>
            <a:ext cx="1221595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4" y="4711617"/>
            <a:ext cx="9193027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08852" y="609599"/>
            <a:ext cx="919537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202" y="5256099"/>
            <a:ext cx="9193029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75251" y="4711311"/>
            <a:ext cx="1533115" cy="1090789"/>
          </a:xfrm>
        </p:spPr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15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1"/>
            <a:ext cx="1221595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007" y="609597"/>
            <a:ext cx="9195379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851" y="4710340"/>
            <a:ext cx="9185535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75251" y="4711617"/>
            <a:ext cx="1533115" cy="1090789"/>
          </a:xfrm>
        </p:spPr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561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1"/>
            <a:ext cx="1221595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895" y="616984"/>
            <a:ext cx="8566863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19252" y="3660763"/>
            <a:ext cx="798364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852" y="4710340"/>
            <a:ext cx="9205225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75251" y="4709927"/>
            <a:ext cx="1533115" cy="1090789"/>
          </a:xfrm>
        </p:spPr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1243" y="748116"/>
            <a:ext cx="711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72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289588" y="2998574"/>
            <a:ext cx="6096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72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704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1"/>
            <a:ext cx="1221595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51" y="4710340"/>
            <a:ext cx="9195379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852" y="5300150"/>
            <a:ext cx="9195379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75251" y="4709927"/>
            <a:ext cx="1533115" cy="1090789"/>
          </a:xfrm>
        </p:spPr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384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1"/>
            <a:ext cx="1221595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08852" y="753228"/>
            <a:ext cx="9195379" cy="108093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10172" y="2329489"/>
            <a:ext cx="2926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719703" y="3015291"/>
            <a:ext cx="292608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37884" y="2336873"/>
            <a:ext cx="2926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39613" y="3007907"/>
            <a:ext cx="292608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68181" y="2336873"/>
            <a:ext cx="2926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8027" y="3007906"/>
            <a:ext cx="292608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207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1"/>
            <a:ext cx="1221595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708852" y="753228"/>
            <a:ext cx="9195379" cy="108093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709856" y="4297503"/>
            <a:ext cx="2923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09856" y="2336873"/>
            <a:ext cx="292300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709856" y="4873765"/>
            <a:ext cx="292300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329" y="4297503"/>
            <a:ext cx="295342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27329" y="2336873"/>
            <a:ext cx="295342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25977" y="4873764"/>
            <a:ext cx="29573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4705" y="4297503"/>
            <a:ext cx="29257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974704" y="2336873"/>
            <a:ext cx="292577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4579" y="4873762"/>
            <a:ext cx="2929652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632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1"/>
            <a:ext cx="1221595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52" y="753228"/>
            <a:ext cx="9195379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252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7244167" y="2519146"/>
            <a:ext cx="6862555" cy="1824265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53064" y="609597"/>
            <a:ext cx="1426136" cy="4461936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9"/>
            <a:ext cx="8768479" cy="532658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525" y="5936189"/>
            <a:ext cx="2743200" cy="365125"/>
          </a:xfrm>
        </p:spPr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2" y="5936190"/>
            <a:ext cx="6025279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8203" y="5432500"/>
            <a:ext cx="1532848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678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1"/>
            <a:ext cx="1221595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85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3"/>
            <a:ext cx="1221595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52" y="2869895"/>
            <a:ext cx="9185533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852" y="4232173"/>
            <a:ext cx="9185533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54413" y="5936189"/>
            <a:ext cx="2743200" cy="365125"/>
          </a:xfrm>
        </p:spPr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1201" y="5936190"/>
            <a:ext cx="6446231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75251" y="2869897"/>
            <a:ext cx="1533115" cy="1090789"/>
          </a:xfrm>
        </p:spPr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981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1"/>
            <a:ext cx="1221595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753228"/>
            <a:ext cx="9183187" cy="108093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1" y="2336873"/>
            <a:ext cx="4477199" cy="35993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4838" y="2336873"/>
            <a:ext cx="4479548" cy="35993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960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1"/>
            <a:ext cx="1221595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52" y="753231"/>
            <a:ext cx="9195379" cy="108093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4651" y="2336875"/>
            <a:ext cx="419344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852" y="3030010"/>
            <a:ext cx="4489393" cy="290617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0195" y="2336873"/>
            <a:ext cx="4194036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4839" y="3030010"/>
            <a:ext cx="4489392" cy="290617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289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1"/>
            <a:ext cx="1221595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551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10289623" y="1973262"/>
            <a:ext cx="1926336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281026" y="609600"/>
            <a:ext cx="191097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94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1"/>
            <a:ext cx="1221595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52" y="753227"/>
            <a:ext cx="919537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7" y="2336875"/>
            <a:ext cx="5218384" cy="359931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201" y="2336874"/>
            <a:ext cx="372832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180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1"/>
            <a:ext cx="1221595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52" y="753228"/>
            <a:ext cx="9195379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81275" y="2336874"/>
            <a:ext cx="5222956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851" y="2336875"/>
            <a:ext cx="373131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148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8852" y="753228"/>
            <a:ext cx="9195379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1" y="2336873"/>
            <a:ext cx="9183185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57175" y="593618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35466-4C0F-4691-88DA-F426150B67D4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1" y="5936190"/>
            <a:ext cx="64462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4800" y="753229"/>
            <a:ext cx="1543565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12B4F-0D07-4866-8C18-E2B8450C9E9B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5516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/>
          <p:cNvGrpSpPr/>
          <p:nvPr/>
        </p:nvGrpSpPr>
        <p:grpSpPr>
          <a:xfrm>
            <a:off x="3899756" y="1484784"/>
            <a:ext cx="4392488" cy="4392488"/>
            <a:chOff x="4367808" y="1124744"/>
            <a:chExt cx="4392488" cy="4392488"/>
          </a:xfrm>
        </p:grpSpPr>
        <p:sp>
          <p:nvSpPr>
            <p:cNvPr id="2" name="Ellipse 1"/>
            <p:cNvSpPr/>
            <p:nvPr/>
          </p:nvSpPr>
          <p:spPr>
            <a:xfrm>
              <a:off x="4367808" y="1124744"/>
              <a:ext cx="4392488" cy="4392488"/>
            </a:xfrm>
            <a:prstGeom prst="ellipse">
              <a:avLst/>
            </a:prstGeom>
            <a:gradFill>
              <a:gsLst>
                <a:gs pos="87860">
                  <a:srgbClr val="7B3D00"/>
                </a:gs>
                <a:gs pos="77000">
                  <a:srgbClr val="733900"/>
                </a:gs>
                <a:gs pos="61000">
                  <a:srgbClr val="663300"/>
                </a:gs>
                <a:gs pos="99000">
                  <a:srgbClr val="8643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" name="Ellipse 2"/>
            <p:cNvSpPr/>
            <p:nvPr/>
          </p:nvSpPr>
          <p:spPr>
            <a:xfrm rot="19329575">
              <a:off x="4429096" y="1255124"/>
              <a:ext cx="1143795" cy="129614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" name="Ellipse 3"/>
            <p:cNvSpPr/>
            <p:nvPr/>
          </p:nvSpPr>
          <p:spPr>
            <a:xfrm rot="2810860" flipH="1">
              <a:off x="7553835" y="1272921"/>
              <a:ext cx="1100961" cy="129614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grpSp>
          <p:nvGrpSpPr>
            <p:cNvPr id="18" name="Groupe 17"/>
            <p:cNvGrpSpPr/>
            <p:nvPr/>
          </p:nvGrpSpPr>
          <p:grpSpPr>
            <a:xfrm>
              <a:off x="5367854" y="2765832"/>
              <a:ext cx="2392397" cy="418412"/>
              <a:chOff x="5431795" y="2765832"/>
              <a:chExt cx="2392397" cy="418412"/>
            </a:xfrm>
          </p:grpSpPr>
          <p:grpSp>
            <p:nvGrpSpPr>
              <p:cNvPr id="16" name="Groupe 15"/>
              <p:cNvGrpSpPr/>
              <p:nvPr/>
            </p:nvGrpSpPr>
            <p:grpSpPr>
              <a:xfrm>
                <a:off x="7405780" y="2765832"/>
                <a:ext cx="418412" cy="418412"/>
                <a:chOff x="7405780" y="2720887"/>
                <a:chExt cx="418412" cy="418412"/>
              </a:xfrm>
            </p:grpSpPr>
            <p:sp>
              <p:nvSpPr>
                <p:cNvPr id="6" name="Ellipse 5"/>
                <p:cNvSpPr/>
                <p:nvPr/>
              </p:nvSpPr>
              <p:spPr>
                <a:xfrm>
                  <a:off x="7405780" y="2720887"/>
                  <a:ext cx="418412" cy="41841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" name="Ellipse 6"/>
                <p:cNvSpPr/>
                <p:nvPr/>
              </p:nvSpPr>
              <p:spPr>
                <a:xfrm>
                  <a:off x="7510383" y="2847963"/>
                  <a:ext cx="209206" cy="20920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" name="Groupe 16"/>
              <p:cNvGrpSpPr/>
              <p:nvPr/>
            </p:nvGrpSpPr>
            <p:grpSpPr>
              <a:xfrm>
                <a:off x="5431795" y="2765832"/>
                <a:ext cx="418412" cy="418412"/>
                <a:chOff x="5431795" y="2765832"/>
                <a:chExt cx="418412" cy="418412"/>
              </a:xfrm>
            </p:grpSpPr>
            <p:sp>
              <p:nvSpPr>
                <p:cNvPr id="5" name="Ellipse 4"/>
                <p:cNvSpPr/>
                <p:nvPr/>
              </p:nvSpPr>
              <p:spPr>
                <a:xfrm>
                  <a:off x="5431795" y="2765832"/>
                  <a:ext cx="418412" cy="41841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" name="Ellipse 7"/>
                <p:cNvSpPr/>
                <p:nvPr/>
              </p:nvSpPr>
              <p:spPr>
                <a:xfrm>
                  <a:off x="5536398" y="2870435"/>
                  <a:ext cx="209206" cy="209206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9" name="Groupe 18"/>
            <p:cNvGrpSpPr/>
            <p:nvPr/>
          </p:nvGrpSpPr>
          <p:grpSpPr>
            <a:xfrm>
              <a:off x="5346734" y="3933056"/>
              <a:ext cx="2434636" cy="1165789"/>
              <a:chOff x="5346734" y="3933056"/>
              <a:chExt cx="2434636" cy="1165789"/>
            </a:xfrm>
          </p:grpSpPr>
          <p:sp>
            <p:nvSpPr>
              <p:cNvPr id="9" name="Ellipse 8"/>
              <p:cNvSpPr/>
              <p:nvPr/>
            </p:nvSpPr>
            <p:spPr>
              <a:xfrm>
                <a:off x="6354846" y="3933057"/>
                <a:ext cx="418412" cy="4184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Forme libre 12"/>
              <p:cNvSpPr/>
              <p:nvPr/>
            </p:nvSpPr>
            <p:spPr>
              <a:xfrm>
                <a:off x="5346734" y="3933056"/>
                <a:ext cx="2434636" cy="1165789"/>
              </a:xfrm>
              <a:custGeom>
                <a:avLst/>
                <a:gdLst>
                  <a:gd name="connsiteX0" fmla="*/ 2989184 w 3006734"/>
                  <a:gd name="connsiteY0" fmla="*/ 0 h 1724228"/>
                  <a:gd name="connsiteX1" fmla="*/ 2998958 w 3006734"/>
                  <a:gd name="connsiteY1" fmla="*/ 64044 h 1724228"/>
                  <a:gd name="connsiteX2" fmla="*/ 3006734 w 3006734"/>
                  <a:gd name="connsiteY2" fmla="*/ 218043 h 1724228"/>
                  <a:gd name="connsiteX3" fmla="*/ 1500549 w 3006734"/>
                  <a:gd name="connsiteY3" fmla="*/ 1724228 h 1724228"/>
                  <a:gd name="connsiteX4" fmla="*/ 2140 w 3006734"/>
                  <a:gd name="connsiteY4" fmla="*/ 372042 h 1724228"/>
                  <a:gd name="connsiteX5" fmla="*/ 0 w 3006734"/>
                  <a:gd name="connsiteY5" fmla="*/ 329648 h 1724228"/>
                  <a:gd name="connsiteX6" fmla="*/ 13049 w 3006734"/>
                  <a:gd name="connsiteY6" fmla="*/ 415154 h 1724228"/>
                  <a:gd name="connsiteX7" fmla="*/ 1488634 w 3006734"/>
                  <a:gd name="connsiteY7" fmla="*/ 1617790 h 1724228"/>
                  <a:gd name="connsiteX8" fmla="*/ 2994819 w 3006734"/>
                  <a:gd name="connsiteY8" fmla="*/ 111605 h 172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06734" h="1724228">
                    <a:moveTo>
                      <a:pt x="2989184" y="0"/>
                    </a:moveTo>
                    <a:lnTo>
                      <a:pt x="2998958" y="64044"/>
                    </a:lnTo>
                    <a:cubicBezTo>
                      <a:pt x="3004100" y="114678"/>
                      <a:pt x="3006734" y="166053"/>
                      <a:pt x="3006734" y="218043"/>
                    </a:cubicBezTo>
                    <a:cubicBezTo>
                      <a:pt x="3006734" y="1049886"/>
                      <a:pt x="2332392" y="1724228"/>
                      <a:pt x="1500549" y="1724228"/>
                    </a:cubicBezTo>
                    <a:cubicBezTo>
                      <a:pt x="720696" y="1724228"/>
                      <a:pt x="79272" y="1131545"/>
                      <a:pt x="2140" y="372042"/>
                    </a:cubicBezTo>
                    <a:lnTo>
                      <a:pt x="0" y="329648"/>
                    </a:lnTo>
                    <a:lnTo>
                      <a:pt x="13049" y="415154"/>
                    </a:lnTo>
                    <a:cubicBezTo>
                      <a:pt x="153496" y="1101497"/>
                      <a:pt x="760771" y="1617790"/>
                      <a:pt x="1488634" y="1617790"/>
                    </a:cubicBezTo>
                    <a:cubicBezTo>
                      <a:pt x="2320477" y="1617790"/>
                      <a:pt x="2994819" y="943448"/>
                      <a:pt x="2994819" y="111605"/>
                    </a:cubicBez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5" name="Connecteur droit 14"/>
              <p:cNvCxnSpPr/>
              <p:nvPr/>
            </p:nvCxnSpPr>
            <p:spPr>
              <a:xfrm flipH="1">
                <a:off x="6562911" y="4293096"/>
                <a:ext cx="2282" cy="74737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itr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Ours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715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Trebuchet MS</vt:lpstr>
      <vt:lpstr>Berlin</vt:lpstr>
      <vt:lpstr>Ours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Ours</dc:title>
  <dc:creator>MA EDITIONS</dc:creator>
  <cp:lastModifiedBy>MA EDITIONS</cp:lastModifiedBy>
  <cp:revision>1</cp:revision>
  <dcterms:created xsi:type="dcterms:W3CDTF">2013-11-03T13:07:01Z</dcterms:created>
  <dcterms:modified xsi:type="dcterms:W3CDTF">2013-11-03T13:07:18Z</dcterms:modified>
</cp:coreProperties>
</file>