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6" autoAdjust="0"/>
    <p:restoredTop sz="94660"/>
  </p:normalViewPr>
  <p:slideViewPr>
    <p:cSldViewPr>
      <p:cViewPr varScale="1">
        <p:scale>
          <a:sx n="113" d="100"/>
          <a:sy n="113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91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98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03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9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31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25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21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48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68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967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64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4DF9EFF-EB33-4835-BD58-D98D29174465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3529A0-FD81-4805-93B6-A7BE5D4A9EA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00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Berne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59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Berne - relevé météorologique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655323"/>
              </p:ext>
            </p:extLst>
          </p:nvPr>
        </p:nvGraphicFramePr>
        <p:xfrm>
          <a:off x="1096963" y="1846263"/>
          <a:ext cx="10058398" cy="3601720"/>
        </p:xfrm>
        <a:graphic>
          <a:graphicData uri="http://schemas.openxmlformats.org/drawingml/2006/table">
            <a:tbl>
              <a:tblPr firstRow="1" bandRow="1">
                <a:effectLst>
                  <a:reflection blurRad="76200" stA="70000" endPos="20000" dist="38100" dir="5400000" sy="-100000" algn="bl" rotWithShape="0"/>
                </a:effectLst>
                <a:tableStyleId>{AF606853-7671-496A-8E4F-DF71F8EC918B}</a:tableStyleId>
              </a:tblPr>
              <a:tblGrid>
                <a:gridCol w="1436914"/>
                <a:gridCol w="1436914"/>
                <a:gridCol w="1436914"/>
                <a:gridCol w="1436914"/>
                <a:gridCol w="1436914"/>
                <a:gridCol w="1436914"/>
                <a:gridCol w="143691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800" dirty="0">
                          <a:effectLst/>
                        </a:rPr>
                        <a:t>Mois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jan.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fév.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mar.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avr.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mai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>
                          <a:effectLst/>
                        </a:rPr>
                        <a:t>jui</a:t>
                      </a:r>
                      <a:r>
                        <a:rPr lang="fr-FR" sz="1800" dirty="0">
                          <a:effectLst/>
                        </a:rPr>
                        <a:t>.</a:t>
                      </a:r>
                    </a:p>
                  </a:txBody>
                  <a:tcPr marL="174929" marR="17492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Température minimale moyenne (</a:t>
                      </a:r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°C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33400" algn="dec"/>
                        </a:tabLs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effectLst/>
                        </a:rPr>
                        <a:t>	-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3,7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-2,4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</a:t>
                      </a:r>
                      <a:r>
                        <a:rPr lang="fr-FR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3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6,9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10,1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Température moyenne (°C)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</a:t>
                      </a:r>
                      <a:r>
                        <a:rPr lang="fr-FR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0,8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3,9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7,6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11,8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15,2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Température maximale moyenne (°C)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2,2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4,6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8,5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12,6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17,2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20,6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Précipitations (</a:t>
                      </a:r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66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58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70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84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108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121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</a:rPr>
                        <a:t>Nombre de jours avec pluie</a:t>
                      </a: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10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10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11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12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14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3400" algn="dec"/>
                        </a:tabLs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12</a:t>
                      </a:r>
                      <a:endParaRPr lang="fr-FR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4929" marR="1749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54392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43</Words>
  <Application>Microsoft Office PowerPoint</Application>
  <PresentationFormat>Grand écran</PresentationFormat>
  <Paragraphs>44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Rétrospective</vt:lpstr>
      <vt:lpstr>Berne</vt:lpstr>
      <vt:lpstr>Berne - relevé météorologique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2013-11-03T12:52:38Z</dcterms:created>
  <dcterms:modified xsi:type="dcterms:W3CDTF">2013-11-03T12:53:14Z</dcterms:modified>
</cp:coreProperties>
</file>