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820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51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966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571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113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99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236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023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059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98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83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71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88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61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51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60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024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273C02F-929F-4734-8CF8-E33C9497298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8E2FAA-DA48-4B5F-8E76-180BDD6533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5775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04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Planètes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90000"/>
              <a:buBlip>
                <a:blip r:embed="rId2"/>
              </a:buBlip>
            </a:pPr>
            <a:r>
              <a:rPr lang="fr-FR" dirty="0" smtClean="0"/>
              <a:t>Mercure</a:t>
            </a:r>
          </a:p>
          <a:p>
            <a:pPr>
              <a:buSzPct val="90000"/>
              <a:buBlip>
                <a:blip r:embed="rId2"/>
              </a:buBlip>
            </a:pPr>
            <a:r>
              <a:rPr lang="fr-FR" dirty="0" smtClean="0"/>
              <a:t>Vénus</a:t>
            </a:r>
          </a:p>
          <a:p>
            <a:pPr>
              <a:buSzPct val="90000"/>
              <a:buBlip>
                <a:blip r:embed="rId2"/>
              </a:buBlip>
            </a:pPr>
            <a:r>
              <a:rPr lang="fr-FR" dirty="0" smtClean="0"/>
              <a:t>Terre</a:t>
            </a:r>
          </a:p>
          <a:p>
            <a:pPr>
              <a:buSzPct val="90000"/>
              <a:buBlip>
                <a:blip r:embed="rId2"/>
              </a:buBlip>
            </a:pPr>
            <a:r>
              <a:rPr lang="fr-FR" dirty="0" smtClean="0"/>
              <a:t>Mars</a:t>
            </a:r>
          </a:p>
          <a:p>
            <a:pPr>
              <a:buSzPct val="90000"/>
              <a:buBlip>
                <a:blip r:embed="rId2"/>
              </a:buBlip>
            </a:pPr>
            <a:r>
              <a:rPr lang="fr-FR" dirty="0" smtClean="0"/>
              <a:t>Jupiter</a:t>
            </a:r>
          </a:p>
          <a:p>
            <a:pPr>
              <a:buSzPct val="90000"/>
              <a:buBlip>
                <a:blip r:embed="rId2"/>
              </a:buBlip>
            </a:pPr>
            <a:r>
              <a:rPr lang="fr-FR" dirty="0" smtClean="0"/>
              <a:t>Saturne</a:t>
            </a:r>
          </a:p>
          <a:p>
            <a:pPr>
              <a:buSzPct val="90000"/>
              <a:buBlip>
                <a:blip r:embed="rId2"/>
              </a:buBlip>
            </a:pPr>
            <a:r>
              <a:rPr lang="fr-FR" dirty="0" smtClean="0"/>
              <a:t>Uranus</a:t>
            </a:r>
          </a:p>
          <a:p>
            <a:pPr>
              <a:buSzPct val="90000"/>
              <a:buBlip>
                <a:blip r:embed="rId2"/>
              </a:buBlip>
            </a:pPr>
            <a:r>
              <a:rPr lang="fr-FR" dirty="0" smtClean="0"/>
              <a:t>Neptune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9448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éleste">
  <a:themeElements>
    <a:clrScheme name="Céleste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élest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élest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Ciel</Template>
  <TotalTime>0</TotalTime>
  <Words>9</Words>
  <Application>Microsoft Office PowerPoint</Application>
  <PresentationFormat>Grand écran</PresentationFormat>
  <Paragraphs>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Céleste</vt:lpstr>
      <vt:lpstr>Présentation PowerPoint</vt:lpstr>
      <vt:lpstr>Planètes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2013-11-03T12:32:11Z</dcterms:created>
  <dcterms:modified xsi:type="dcterms:W3CDTF">2013-11-03T12:33:57Z</dcterms:modified>
</cp:coreProperties>
</file>