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36" autoAdjust="0"/>
    <p:restoredTop sz="94660"/>
  </p:normalViewPr>
  <p:slideViewPr>
    <p:cSldViewPr>
      <p:cViewPr varScale="1">
        <p:scale>
          <a:sx n="113" d="100"/>
          <a:sy n="113" d="100"/>
        </p:scale>
        <p:origin x="1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4C41D8-DCCD-464B-8CFD-8F55293743B8}" type="doc">
      <dgm:prSet loTypeId="urn:microsoft.com/office/officeart/2008/layout/HexagonCluster" loCatId="picture" qsTypeId="urn:microsoft.com/office/officeart/2005/8/quickstyle/simple1" qsCatId="simple" csTypeId="urn:microsoft.com/office/officeart/2005/8/colors/accent1_2" csCatId="accent1" phldr="1"/>
      <dgm:spPr/>
    </dgm:pt>
    <dgm:pt modelId="{BB61FCAC-7E05-46DC-9A6C-421CB4A513FA}">
      <dgm:prSet phldrT="[Texte]"/>
      <dgm:spPr/>
      <dgm:t>
        <a:bodyPr/>
        <a:lstStyle/>
        <a:p>
          <a:r>
            <a:rPr lang="fr-FR" dirty="0" smtClean="0"/>
            <a:t>Les anémones sont des plantes à fleurs de la famille des Renonculacées des zones tempérées des deux hémisphères. </a:t>
          </a:r>
          <a:endParaRPr lang="fr-FR" dirty="0"/>
        </a:p>
      </dgm:t>
    </dgm:pt>
    <dgm:pt modelId="{71E877EC-7F1D-43B8-8232-E3ED7209AA1B}" type="parTrans" cxnId="{2DB47980-02A8-4B60-BD01-87654410A8E9}">
      <dgm:prSet/>
      <dgm:spPr/>
      <dgm:t>
        <a:bodyPr/>
        <a:lstStyle/>
        <a:p>
          <a:endParaRPr lang="fr-FR"/>
        </a:p>
      </dgm:t>
    </dgm:pt>
    <dgm:pt modelId="{D33B79DF-F144-467D-AFB6-2E91F72BAE3C}" type="sibTrans" cxnId="{2DB47980-02A8-4B60-BD01-87654410A8E9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fr-FR"/>
        </a:p>
      </dgm:t>
    </dgm:pt>
    <dgm:pt modelId="{2F636329-9959-4B11-9AC3-D5069511EAEC}">
      <dgm:prSet phldrT="[Texte]"/>
      <dgm:spPr/>
      <dgm:t>
        <a:bodyPr/>
        <a:lstStyle/>
        <a:p>
          <a:r>
            <a:rPr lang="fr-FR" dirty="0" smtClean="0"/>
            <a:t>Les tulipes sont largement cultivées comme plantes ornementales et ont donné lieu à la création de plusieurs milliers de variétés </a:t>
          </a:r>
          <a:endParaRPr lang="fr-FR" dirty="0"/>
        </a:p>
      </dgm:t>
    </dgm:pt>
    <dgm:pt modelId="{0067343D-1DAB-4B6E-A9C9-37ADFC6F2A4F}" type="parTrans" cxnId="{93FB8E4E-7986-44F8-BA2E-5989314423E4}">
      <dgm:prSet/>
      <dgm:spPr/>
      <dgm:t>
        <a:bodyPr/>
        <a:lstStyle/>
        <a:p>
          <a:endParaRPr lang="fr-FR"/>
        </a:p>
      </dgm:t>
    </dgm:pt>
    <dgm:pt modelId="{35D7B044-11F9-4D78-A862-4AAEC31B19C9}" type="sibTrans" cxnId="{93FB8E4E-7986-44F8-BA2E-5989314423E4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fr-FR"/>
        </a:p>
      </dgm:t>
    </dgm:pt>
    <dgm:pt modelId="{9549A2EA-A1E4-43B9-9348-33A02C99A1BC}">
      <dgm:prSet phldrT="[Texte]"/>
      <dgm:spPr/>
      <dgm:t>
        <a:bodyPr/>
        <a:lstStyle/>
        <a:p>
          <a:r>
            <a:rPr lang="fr-FR" b="0" i="0" dirty="0" smtClean="0"/>
            <a:t>Violettes et pensées ont besoin d'un sol neutre ou calcaire, assez humifère et bien drainé. Elle est présente sur l'intégralité des continents.</a:t>
          </a:r>
          <a:endParaRPr lang="fr-FR" dirty="0"/>
        </a:p>
      </dgm:t>
    </dgm:pt>
    <dgm:pt modelId="{7E7C6D0F-86C2-4DA1-86CB-7BEC48B787DC}" type="parTrans" cxnId="{4C5B56DC-1429-4BE0-9823-50E524411E3A}">
      <dgm:prSet/>
      <dgm:spPr/>
      <dgm:t>
        <a:bodyPr/>
        <a:lstStyle/>
        <a:p>
          <a:endParaRPr lang="fr-FR"/>
        </a:p>
      </dgm:t>
    </dgm:pt>
    <dgm:pt modelId="{6454E641-8160-40C8-ABC8-7FEE871A46CF}" type="sibTrans" cxnId="{4C5B56DC-1429-4BE0-9823-50E524411E3A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fr-FR"/>
        </a:p>
      </dgm:t>
    </dgm:pt>
    <dgm:pt modelId="{D4877FD3-BCE0-4829-B6E6-E8FE7DC9B9B8}" type="pres">
      <dgm:prSet presAssocID="{3D4C41D8-DCCD-464B-8CFD-8F55293743B8}" presName="Name0" presStyleCnt="0">
        <dgm:presLayoutVars>
          <dgm:chMax val="21"/>
          <dgm:chPref val="21"/>
        </dgm:presLayoutVars>
      </dgm:prSet>
      <dgm:spPr/>
    </dgm:pt>
    <dgm:pt modelId="{86A8E9FB-7FFC-44C2-9B69-66E6EA3FBF9A}" type="pres">
      <dgm:prSet presAssocID="{BB61FCAC-7E05-46DC-9A6C-421CB4A513FA}" presName="text1" presStyleCnt="0"/>
      <dgm:spPr/>
    </dgm:pt>
    <dgm:pt modelId="{C2AE430B-4DC6-4871-A4E3-AF78801E57AA}" type="pres">
      <dgm:prSet presAssocID="{BB61FCAC-7E05-46DC-9A6C-421CB4A513FA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48955D2-4BA0-43A1-B4AC-C580440C78F3}" type="pres">
      <dgm:prSet presAssocID="{BB61FCAC-7E05-46DC-9A6C-421CB4A513FA}" presName="textaccent1" presStyleCnt="0"/>
      <dgm:spPr/>
    </dgm:pt>
    <dgm:pt modelId="{7129BAD2-AADE-4281-8E17-F14DBBA451F9}" type="pres">
      <dgm:prSet presAssocID="{BB61FCAC-7E05-46DC-9A6C-421CB4A513FA}" presName="accentRepeatNode" presStyleLbl="solidAlignAcc1" presStyleIdx="0" presStyleCnt="6"/>
      <dgm:spPr/>
    </dgm:pt>
    <dgm:pt modelId="{C8E1A859-58B3-42FE-A70B-EC9DC9F57BA5}" type="pres">
      <dgm:prSet presAssocID="{D33B79DF-F144-467D-AFB6-2E91F72BAE3C}" presName="image1" presStyleCnt="0"/>
      <dgm:spPr/>
    </dgm:pt>
    <dgm:pt modelId="{F9A27A30-FF31-4556-B68B-191332F44293}" type="pres">
      <dgm:prSet presAssocID="{D33B79DF-F144-467D-AFB6-2E91F72BAE3C}" presName="imageRepeatNode" presStyleLbl="alignAcc1" presStyleIdx="0" presStyleCnt="3"/>
      <dgm:spPr/>
      <dgm:t>
        <a:bodyPr/>
        <a:lstStyle/>
        <a:p>
          <a:endParaRPr lang="fr-FR"/>
        </a:p>
      </dgm:t>
    </dgm:pt>
    <dgm:pt modelId="{12F32DC9-8908-43C4-BA31-550AC6B01341}" type="pres">
      <dgm:prSet presAssocID="{D33B79DF-F144-467D-AFB6-2E91F72BAE3C}" presName="imageaccent1" presStyleCnt="0"/>
      <dgm:spPr/>
    </dgm:pt>
    <dgm:pt modelId="{F5E85D80-0E2C-43C4-B64D-C8B5B39B34EF}" type="pres">
      <dgm:prSet presAssocID="{D33B79DF-F144-467D-AFB6-2E91F72BAE3C}" presName="accentRepeatNode" presStyleLbl="solidAlignAcc1" presStyleIdx="1" presStyleCnt="6"/>
      <dgm:spPr/>
    </dgm:pt>
    <dgm:pt modelId="{8F9BC3F5-F321-445E-85CB-5D778E9CA0E3}" type="pres">
      <dgm:prSet presAssocID="{2F636329-9959-4B11-9AC3-D5069511EAEC}" presName="text2" presStyleCnt="0"/>
      <dgm:spPr/>
    </dgm:pt>
    <dgm:pt modelId="{F12863A6-4503-4309-8B95-FD69FF66200D}" type="pres">
      <dgm:prSet presAssocID="{2F636329-9959-4B11-9AC3-D5069511EAEC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74A63B7-B3F1-44D4-A969-F0C54B9212DD}" type="pres">
      <dgm:prSet presAssocID="{2F636329-9959-4B11-9AC3-D5069511EAEC}" presName="textaccent2" presStyleCnt="0"/>
      <dgm:spPr/>
    </dgm:pt>
    <dgm:pt modelId="{0C635126-1089-487A-A7B9-7E2AAAC2284B}" type="pres">
      <dgm:prSet presAssocID="{2F636329-9959-4B11-9AC3-D5069511EAEC}" presName="accentRepeatNode" presStyleLbl="solidAlignAcc1" presStyleIdx="2" presStyleCnt="6"/>
      <dgm:spPr/>
    </dgm:pt>
    <dgm:pt modelId="{8845EEE7-F622-4372-BAE0-2AA1ED84CBD6}" type="pres">
      <dgm:prSet presAssocID="{35D7B044-11F9-4D78-A862-4AAEC31B19C9}" presName="image2" presStyleCnt="0"/>
      <dgm:spPr/>
    </dgm:pt>
    <dgm:pt modelId="{3AF7EB47-BF6E-45FF-A18A-789642EB3A5E}" type="pres">
      <dgm:prSet presAssocID="{35D7B044-11F9-4D78-A862-4AAEC31B19C9}" presName="imageRepeatNode" presStyleLbl="alignAcc1" presStyleIdx="1" presStyleCnt="3"/>
      <dgm:spPr/>
      <dgm:t>
        <a:bodyPr/>
        <a:lstStyle/>
        <a:p>
          <a:endParaRPr lang="fr-FR"/>
        </a:p>
      </dgm:t>
    </dgm:pt>
    <dgm:pt modelId="{AF6426AC-9250-4182-BB92-4829FF9001DF}" type="pres">
      <dgm:prSet presAssocID="{35D7B044-11F9-4D78-A862-4AAEC31B19C9}" presName="imageaccent2" presStyleCnt="0"/>
      <dgm:spPr/>
    </dgm:pt>
    <dgm:pt modelId="{01F9B90A-EDC3-4AA1-A67D-BF84A00A4B79}" type="pres">
      <dgm:prSet presAssocID="{35D7B044-11F9-4D78-A862-4AAEC31B19C9}" presName="accentRepeatNode" presStyleLbl="solidAlignAcc1" presStyleIdx="3" presStyleCnt="6"/>
      <dgm:spPr/>
    </dgm:pt>
    <dgm:pt modelId="{E86354C1-F75F-4EF1-9920-798B616D6CC0}" type="pres">
      <dgm:prSet presAssocID="{9549A2EA-A1E4-43B9-9348-33A02C99A1BC}" presName="text3" presStyleCnt="0"/>
      <dgm:spPr/>
    </dgm:pt>
    <dgm:pt modelId="{809C5583-86AE-4424-9596-6E5331E4D138}" type="pres">
      <dgm:prSet presAssocID="{9549A2EA-A1E4-43B9-9348-33A02C99A1BC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1BA27BC-5F5D-4131-95FF-292835F8D629}" type="pres">
      <dgm:prSet presAssocID="{9549A2EA-A1E4-43B9-9348-33A02C99A1BC}" presName="textaccent3" presStyleCnt="0"/>
      <dgm:spPr/>
    </dgm:pt>
    <dgm:pt modelId="{64F2A42A-7680-49DB-8F41-4A8D650454B7}" type="pres">
      <dgm:prSet presAssocID="{9549A2EA-A1E4-43B9-9348-33A02C99A1BC}" presName="accentRepeatNode" presStyleLbl="solidAlignAcc1" presStyleIdx="4" presStyleCnt="6"/>
      <dgm:spPr/>
    </dgm:pt>
    <dgm:pt modelId="{758DA1E2-69BB-4486-A954-5CE20AB77AA4}" type="pres">
      <dgm:prSet presAssocID="{6454E641-8160-40C8-ABC8-7FEE871A46CF}" presName="image3" presStyleCnt="0"/>
      <dgm:spPr/>
    </dgm:pt>
    <dgm:pt modelId="{DA725027-D876-4FEE-B957-76C1869A385E}" type="pres">
      <dgm:prSet presAssocID="{6454E641-8160-40C8-ABC8-7FEE871A46CF}" presName="imageRepeatNode" presStyleLbl="alignAcc1" presStyleIdx="2" presStyleCnt="3"/>
      <dgm:spPr/>
      <dgm:t>
        <a:bodyPr/>
        <a:lstStyle/>
        <a:p>
          <a:endParaRPr lang="fr-FR"/>
        </a:p>
      </dgm:t>
    </dgm:pt>
    <dgm:pt modelId="{7FD301D1-15D1-4672-AEA4-178750287240}" type="pres">
      <dgm:prSet presAssocID="{6454E641-8160-40C8-ABC8-7FEE871A46CF}" presName="imageaccent3" presStyleCnt="0"/>
      <dgm:spPr/>
    </dgm:pt>
    <dgm:pt modelId="{C53ADBDD-E898-4EC3-AC9E-38E1A0A153B6}" type="pres">
      <dgm:prSet presAssocID="{6454E641-8160-40C8-ABC8-7FEE871A46CF}" presName="accentRepeatNode" presStyleLbl="solidAlignAcc1" presStyleIdx="5" presStyleCnt="6"/>
      <dgm:spPr/>
    </dgm:pt>
  </dgm:ptLst>
  <dgm:cxnLst>
    <dgm:cxn modelId="{EED1432B-244E-4FD8-AF4F-B05426029CF6}" type="presOf" srcId="{2F636329-9959-4B11-9AC3-D5069511EAEC}" destId="{F12863A6-4503-4309-8B95-FD69FF66200D}" srcOrd="0" destOrd="0" presId="urn:microsoft.com/office/officeart/2008/layout/HexagonCluster"/>
    <dgm:cxn modelId="{93FB8E4E-7986-44F8-BA2E-5989314423E4}" srcId="{3D4C41D8-DCCD-464B-8CFD-8F55293743B8}" destId="{2F636329-9959-4B11-9AC3-D5069511EAEC}" srcOrd="1" destOrd="0" parTransId="{0067343D-1DAB-4B6E-A9C9-37ADFC6F2A4F}" sibTransId="{35D7B044-11F9-4D78-A862-4AAEC31B19C9}"/>
    <dgm:cxn modelId="{0395A169-C28E-407E-88AA-94C9997B3239}" type="presOf" srcId="{3D4C41D8-DCCD-464B-8CFD-8F55293743B8}" destId="{D4877FD3-BCE0-4829-B6E6-E8FE7DC9B9B8}" srcOrd="0" destOrd="0" presId="urn:microsoft.com/office/officeart/2008/layout/HexagonCluster"/>
    <dgm:cxn modelId="{4C5B56DC-1429-4BE0-9823-50E524411E3A}" srcId="{3D4C41D8-DCCD-464B-8CFD-8F55293743B8}" destId="{9549A2EA-A1E4-43B9-9348-33A02C99A1BC}" srcOrd="2" destOrd="0" parTransId="{7E7C6D0F-86C2-4DA1-86CB-7BEC48B787DC}" sibTransId="{6454E641-8160-40C8-ABC8-7FEE871A46CF}"/>
    <dgm:cxn modelId="{1B52C4AB-0B9D-4A61-A3ED-8C159EEC05DB}" type="presOf" srcId="{D33B79DF-F144-467D-AFB6-2E91F72BAE3C}" destId="{F9A27A30-FF31-4556-B68B-191332F44293}" srcOrd="0" destOrd="0" presId="urn:microsoft.com/office/officeart/2008/layout/HexagonCluster"/>
    <dgm:cxn modelId="{2FB7BE05-34D9-4731-85E1-20665DEDCA4E}" type="presOf" srcId="{BB61FCAC-7E05-46DC-9A6C-421CB4A513FA}" destId="{C2AE430B-4DC6-4871-A4E3-AF78801E57AA}" srcOrd="0" destOrd="0" presId="urn:microsoft.com/office/officeart/2008/layout/HexagonCluster"/>
    <dgm:cxn modelId="{166EE3DA-39A0-49B1-A197-8E21E45918D3}" type="presOf" srcId="{9549A2EA-A1E4-43B9-9348-33A02C99A1BC}" destId="{809C5583-86AE-4424-9596-6E5331E4D138}" srcOrd="0" destOrd="0" presId="urn:microsoft.com/office/officeart/2008/layout/HexagonCluster"/>
    <dgm:cxn modelId="{E3A75A19-3CED-4498-B786-BFBD17A01CF0}" type="presOf" srcId="{35D7B044-11F9-4D78-A862-4AAEC31B19C9}" destId="{3AF7EB47-BF6E-45FF-A18A-789642EB3A5E}" srcOrd="0" destOrd="0" presId="urn:microsoft.com/office/officeart/2008/layout/HexagonCluster"/>
    <dgm:cxn modelId="{F98D5B32-1811-4D13-89A4-2B60882C53FC}" type="presOf" srcId="{6454E641-8160-40C8-ABC8-7FEE871A46CF}" destId="{DA725027-D876-4FEE-B957-76C1869A385E}" srcOrd="0" destOrd="0" presId="urn:microsoft.com/office/officeart/2008/layout/HexagonCluster"/>
    <dgm:cxn modelId="{2DB47980-02A8-4B60-BD01-87654410A8E9}" srcId="{3D4C41D8-DCCD-464B-8CFD-8F55293743B8}" destId="{BB61FCAC-7E05-46DC-9A6C-421CB4A513FA}" srcOrd="0" destOrd="0" parTransId="{71E877EC-7F1D-43B8-8232-E3ED7209AA1B}" sibTransId="{D33B79DF-F144-467D-AFB6-2E91F72BAE3C}"/>
    <dgm:cxn modelId="{A9C6C5D6-2CA4-472F-9A0B-5C2DD4C224D6}" type="presParOf" srcId="{D4877FD3-BCE0-4829-B6E6-E8FE7DC9B9B8}" destId="{86A8E9FB-7FFC-44C2-9B69-66E6EA3FBF9A}" srcOrd="0" destOrd="0" presId="urn:microsoft.com/office/officeart/2008/layout/HexagonCluster"/>
    <dgm:cxn modelId="{42CC466A-1FF7-4FB6-9351-34FFFF4493B6}" type="presParOf" srcId="{86A8E9FB-7FFC-44C2-9B69-66E6EA3FBF9A}" destId="{C2AE430B-4DC6-4871-A4E3-AF78801E57AA}" srcOrd="0" destOrd="0" presId="urn:microsoft.com/office/officeart/2008/layout/HexagonCluster"/>
    <dgm:cxn modelId="{A41DDCAB-EBA0-482E-AFE7-B1BF0B2FB061}" type="presParOf" srcId="{D4877FD3-BCE0-4829-B6E6-E8FE7DC9B9B8}" destId="{C48955D2-4BA0-43A1-B4AC-C580440C78F3}" srcOrd="1" destOrd="0" presId="urn:microsoft.com/office/officeart/2008/layout/HexagonCluster"/>
    <dgm:cxn modelId="{20704961-825D-4378-BE9E-46B91C539E7C}" type="presParOf" srcId="{C48955D2-4BA0-43A1-B4AC-C580440C78F3}" destId="{7129BAD2-AADE-4281-8E17-F14DBBA451F9}" srcOrd="0" destOrd="0" presId="urn:microsoft.com/office/officeart/2008/layout/HexagonCluster"/>
    <dgm:cxn modelId="{83810237-7D36-4E63-8FA7-3CA64354DCD4}" type="presParOf" srcId="{D4877FD3-BCE0-4829-B6E6-E8FE7DC9B9B8}" destId="{C8E1A859-58B3-42FE-A70B-EC9DC9F57BA5}" srcOrd="2" destOrd="0" presId="urn:microsoft.com/office/officeart/2008/layout/HexagonCluster"/>
    <dgm:cxn modelId="{674C72AE-332E-4F44-8F44-6584C41F5F1E}" type="presParOf" srcId="{C8E1A859-58B3-42FE-A70B-EC9DC9F57BA5}" destId="{F9A27A30-FF31-4556-B68B-191332F44293}" srcOrd="0" destOrd="0" presId="urn:microsoft.com/office/officeart/2008/layout/HexagonCluster"/>
    <dgm:cxn modelId="{76141D85-0DD3-46B1-B391-CB2C28B13E36}" type="presParOf" srcId="{D4877FD3-BCE0-4829-B6E6-E8FE7DC9B9B8}" destId="{12F32DC9-8908-43C4-BA31-550AC6B01341}" srcOrd="3" destOrd="0" presId="urn:microsoft.com/office/officeart/2008/layout/HexagonCluster"/>
    <dgm:cxn modelId="{13B33EDD-56B9-42A0-A565-D59588A0F253}" type="presParOf" srcId="{12F32DC9-8908-43C4-BA31-550AC6B01341}" destId="{F5E85D80-0E2C-43C4-B64D-C8B5B39B34EF}" srcOrd="0" destOrd="0" presId="urn:microsoft.com/office/officeart/2008/layout/HexagonCluster"/>
    <dgm:cxn modelId="{05457B63-5ECA-4DDB-8070-4B8375BE84E2}" type="presParOf" srcId="{D4877FD3-BCE0-4829-B6E6-E8FE7DC9B9B8}" destId="{8F9BC3F5-F321-445E-85CB-5D778E9CA0E3}" srcOrd="4" destOrd="0" presId="urn:microsoft.com/office/officeart/2008/layout/HexagonCluster"/>
    <dgm:cxn modelId="{48F37D8E-4651-4F81-8662-A8164CD60EFB}" type="presParOf" srcId="{8F9BC3F5-F321-445E-85CB-5D778E9CA0E3}" destId="{F12863A6-4503-4309-8B95-FD69FF66200D}" srcOrd="0" destOrd="0" presId="urn:microsoft.com/office/officeart/2008/layout/HexagonCluster"/>
    <dgm:cxn modelId="{A3FAE48A-22DB-4814-B9FF-34F6EB0E3E66}" type="presParOf" srcId="{D4877FD3-BCE0-4829-B6E6-E8FE7DC9B9B8}" destId="{674A63B7-B3F1-44D4-A969-F0C54B9212DD}" srcOrd="5" destOrd="0" presId="urn:microsoft.com/office/officeart/2008/layout/HexagonCluster"/>
    <dgm:cxn modelId="{FF223300-FA5A-40EB-93C7-A38F76C19B3F}" type="presParOf" srcId="{674A63B7-B3F1-44D4-A969-F0C54B9212DD}" destId="{0C635126-1089-487A-A7B9-7E2AAAC2284B}" srcOrd="0" destOrd="0" presId="urn:microsoft.com/office/officeart/2008/layout/HexagonCluster"/>
    <dgm:cxn modelId="{93A0601C-85EB-481E-A3EF-E2E0DF4DA670}" type="presParOf" srcId="{D4877FD3-BCE0-4829-B6E6-E8FE7DC9B9B8}" destId="{8845EEE7-F622-4372-BAE0-2AA1ED84CBD6}" srcOrd="6" destOrd="0" presId="urn:microsoft.com/office/officeart/2008/layout/HexagonCluster"/>
    <dgm:cxn modelId="{004745E6-20EE-4788-8410-33FC7A664CD0}" type="presParOf" srcId="{8845EEE7-F622-4372-BAE0-2AA1ED84CBD6}" destId="{3AF7EB47-BF6E-45FF-A18A-789642EB3A5E}" srcOrd="0" destOrd="0" presId="urn:microsoft.com/office/officeart/2008/layout/HexagonCluster"/>
    <dgm:cxn modelId="{37CDF91C-6CBB-47CF-B6CC-77AAF777277A}" type="presParOf" srcId="{D4877FD3-BCE0-4829-B6E6-E8FE7DC9B9B8}" destId="{AF6426AC-9250-4182-BB92-4829FF9001DF}" srcOrd="7" destOrd="0" presId="urn:microsoft.com/office/officeart/2008/layout/HexagonCluster"/>
    <dgm:cxn modelId="{D09F2B43-8F76-44C9-97C1-ABA451689A32}" type="presParOf" srcId="{AF6426AC-9250-4182-BB92-4829FF9001DF}" destId="{01F9B90A-EDC3-4AA1-A67D-BF84A00A4B79}" srcOrd="0" destOrd="0" presId="urn:microsoft.com/office/officeart/2008/layout/HexagonCluster"/>
    <dgm:cxn modelId="{7A07011D-AF05-46F3-9084-78A43B1B14E9}" type="presParOf" srcId="{D4877FD3-BCE0-4829-B6E6-E8FE7DC9B9B8}" destId="{E86354C1-F75F-4EF1-9920-798B616D6CC0}" srcOrd="8" destOrd="0" presId="urn:microsoft.com/office/officeart/2008/layout/HexagonCluster"/>
    <dgm:cxn modelId="{386DA55F-0A73-46AF-A844-C9D12F634C78}" type="presParOf" srcId="{E86354C1-F75F-4EF1-9920-798B616D6CC0}" destId="{809C5583-86AE-4424-9596-6E5331E4D138}" srcOrd="0" destOrd="0" presId="urn:microsoft.com/office/officeart/2008/layout/HexagonCluster"/>
    <dgm:cxn modelId="{4720092D-1A3D-4F8D-85CF-1D09A3586D7D}" type="presParOf" srcId="{D4877FD3-BCE0-4829-B6E6-E8FE7DC9B9B8}" destId="{C1BA27BC-5F5D-4131-95FF-292835F8D629}" srcOrd="9" destOrd="0" presId="urn:microsoft.com/office/officeart/2008/layout/HexagonCluster"/>
    <dgm:cxn modelId="{1D63DB20-B379-4067-A9AE-A997CE6F80D6}" type="presParOf" srcId="{C1BA27BC-5F5D-4131-95FF-292835F8D629}" destId="{64F2A42A-7680-49DB-8F41-4A8D650454B7}" srcOrd="0" destOrd="0" presId="urn:microsoft.com/office/officeart/2008/layout/HexagonCluster"/>
    <dgm:cxn modelId="{272821A0-19A7-4473-A327-0E427C22FBE7}" type="presParOf" srcId="{D4877FD3-BCE0-4829-B6E6-E8FE7DC9B9B8}" destId="{758DA1E2-69BB-4486-A954-5CE20AB77AA4}" srcOrd="10" destOrd="0" presId="urn:microsoft.com/office/officeart/2008/layout/HexagonCluster"/>
    <dgm:cxn modelId="{64186335-0C84-478F-9952-5F01D052237A}" type="presParOf" srcId="{758DA1E2-69BB-4486-A954-5CE20AB77AA4}" destId="{DA725027-D876-4FEE-B957-76C1869A385E}" srcOrd="0" destOrd="0" presId="urn:microsoft.com/office/officeart/2008/layout/HexagonCluster"/>
    <dgm:cxn modelId="{D12D35E7-5551-4508-9DBB-1FC31EA648FB}" type="presParOf" srcId="{D4877FD3-BCE0-4829-B6E6-E8FE7DC9B9B8}" destId="{7FD301D1-15D1-4672-AEA4-178750287240}" srcOrd="11" destOrd="0" presId="urn:microsoft.com/office/officeart/2008/layout/HexagonCluster"/>
    <dgm:cxn modelId="{C5C5976F-FA8B-4BBA-B3FB-6DA801588B76}" type="presParOf" srcId="{7FD301D1-15D1-4672-AEA4-178750287240}" destId="{C53ADBDD-E898-4EC3-AC9E-38E1A0A153B6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AE430B-4DC6-4871-A4E3-AF78801E57AA}">
      <dsp:nvSpPr>
        <dsp:cNvPr id="0" name=""/>
        <dsp:cNvSpPr/>
      </dsp:nvSpPr>
      <dsp:spPr>
        <a:xfrm>
          <a:off x="1861209" y="3586451"/>
          <a:ext cx="2177352" cy="187725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970" rIns="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/>
            <a:t>Les anémones sont des plantes à fleurs de la famille des Renonculacées des zones tempérées des deux hémisphères. </a:t>
          </a:r>
          <a:endParaRPr lang="fr-FR" sz="1100" kern="1200" dirty="0"/>
        </a:p>
      </dsp:txBody>
      <dsp:txXfrm>
        <a:off x="2199093" y="3877766"/>
        <a:ext cx="1501584" cy="1294627"/>
      </dsp:txXfrm>
    </dsp:sp>
    <dsp:sp modelId="{7129BAD2-AADE-4281-8E17-F14DBBA451F9}">
      <dsp:nvSpPr>
        <dsp:cNvPr id="0" name=""/>
        <dsp:cNvSpPr/>
      </dsp:nvSpPr>
      <dsp:spPr>
        <a:xfrm>
          <a:off x="1917774" y="4415221"/>
          <a:ext cx="254928" cy="21971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A27A30-FF31-4556-B68B-191332F44293}">
      <dsp:nvSpPr>
        <dsp:cNvPr id="0" name=""/>
        <dsp:cNvSpPr/>
      </dsp:nvSpPr>
      <dsp:spPr>
        <a:xfrm>
          <a:off x="0" y="2578138"/>
          <a:ext cx="2177352" cy="1877257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E85D80-0E2C-43C4-B64D-C8B5B39B34EF}">
      <dsp:nvSpPr>
        <dsp:cNvPr id="0" name=""/>
        <dsp:cNvSpPr/>
      </dsp:nvSpPr>
      <dsp:spPr>
        <a:xfrm>
          <a:off x="1482304" y="4207409"/>
          <a:ext cx="254928" cy="21971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2863A6-4503-4309-8B95-FD69FF66200D}">
      <dsp:nvSpPr>
        <dsp:cNvPr id="0" name=""/>
        <dsp:cNvSpPr/>
      </dsp:nvSpPr>
      <dsp:spPr>
        <a:xfrm>
          <a:off x="3716220" y="2555819"/>
          <a:ext cx="2177352" cy="187725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970" rIns="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/>
            <a:t>Les tulipes sont largement cultivées comme plantes ornementales et ont donné lieu à la création de plusieurs milliers de variétés </a:t>
          </a:r>
          <a:endParaRPr lang="fr-FR" sz="1100" kern="1200" dirty="0"/>
        </a:p>
      </dsp:txBody>
      <dsp:txXfrm>
        <a:off x="4054104" y="2847134"/>
        <a:ext cx="1501584" cy="1294627"/>
      </dsp:txXfrm>
    </dsp:sp>
    <dsp:sp modelId="{0C635126-1089-487A-A7B9-7E2AAAC2284B}">
      <dsp:nvSpPr>
        <dsp:cNvPr id="0" name=""/>
        <dsp:cNvSpPr/>
      </dsp:nvSpPr>
      <dsp:spPr>
        <a:xfrm>
          <a:off x="5204723" y="4183106"/>
          <a:ext cx="254928" cy="21971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F7EB47-BF6E-45FF-A18A-789642EB3A5E}">
      <dsp:nvSpPr>
        <dsp:cNvPr id="0" name=""/>
        <dsp:cNvSpPr/>
      </dsp:nvSpPr>
      <dsp:spPr>
        <a:xfrm>
          <a:off x="5571231" y="3586451"/>
          <a:ext cx="2177352" cy="1877257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F9B90A-EDC3-4AA1-A67D-BF84A00A4B79}">
      <dsp:nvSpPr>
        <dsp:cNvPr id="0" name=""/>
        <dsp:cNvSpPr/>
      </dsp:nvSpPr>
      <dsp:spPr>
        <a:xfrm>
          <a:off x="5627796" y="4415221"/>
          <a:ext cx="254928" cy="21971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9C5583-86AE-4424-9596-6E5331E4D138}">
      <dsp:nvSpPr>
        <dsp:cNvPr id="0" name=""/>
        <dsp:cNvSpPr/>
      </dsp:nvSpPr>
      <dsp:spPr>
        <a:xfrm>
          <a:off x="1861209" y="1529651"/>
          <a:ext cx="2177352" cy="187725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970" rIns="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0" i="0" kern="1200" dirty="0" smtClean="0"/>
            <a:t>Violettes et pensées ont besoin d'un sol neutre ou calcaire, assez humifère et bien drainé. Elle est présente sur l'intégralité des continents.</a:t>
          </a:r>
          <a:endParaRPr lang="fr-FR" sz="1100" kern="1200" dirty="0"/>
        </a:p>
      </dsp:txBody>
      <dsp:txXfrm>
        <a:off x="2199093" y="1820966"/>
        <a:ext cx="1501584" cy="1294627"/>
      </dsp:txXfrm>
    </dsp:sp>
    <dsp:sp modelId="{64F2A42A-7680-49DB-8F41-4A8D650454B7}">
      <dsp:nvSpPr>
        <dsp:cNvPr id="0" name=""/>
        <dsp:cNvSpPr/>
      </dsp:nvSpPr>
      <dsp:spPr>
        <a:xfrm>
          <a:off x="3337315" y="1570321"/>
          <a:ext cx="254928" cy="21971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725027-D876-4FEE-B957-76C1869A385E}">
      <dsp:nvSpPr>
        <dsp:cNvPr id="0" name=""/>
        <dsp:cNvSpPr/>
      </dsp:nvSpPr>
      <dsp:spPr>
        <a:xfrm>
          <a:off x="3716220" y="503979"/>
          <a:ext cx="2177352" cy="1877257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3ADBDD-E898-4EC3-AC9E-38E1A0A153B6}">
      <dsp:nvSpPr>
        <dsp:cNvPr id="0" name=""/>
        <dsp:cNvSpPr/>
      </dsp:nvSpPr>
      <dsp:spPr>
        <a:xfrm>
          <a:off x="3780534" y="1328286"/>
          <a:ext cx="254928" cy="21971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5779911" y="1169931"/>
            <a:ext cx="6419780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201" y="533401"/>
            <a:ext cx="8206284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1200" y="3843868"/>
            <a:ext cx="6605667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588E-36C7-44D0-B6B6-C389824B2731}" type="datetimeFigureOut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21904-CE83-4083-B31B-98A0CBE0B5AA}" type="slidenum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716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1" y="4495800"/>
            <a:ext cx="8739823" cy="1524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11200" y="533400"/>
            <a:ext cx="107696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016003" y="3843867"/>
            <a:ext cx="9708443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588E-36C7-44D0-B6B6-C389824B2731}" type="datetimeFigureOut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21904-CE83-4083-B31B-98A0CBE0B5AA}" type="slidenum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801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533400"/>
            <a:ext cx="107696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0" y="4114800"/>
            <a:ext cx="8511403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588E-36C7-44D0-B6B6-C389824B2731}" type="datetimeFigureOut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21904-CE83-4083-B31B-98A0CBE0B5AA}" type="slidenum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367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711" y="533400"/>
            <a:ext cx="9146383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22401" y="3429000"/>
            <a:ext cx="8536623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1" y="4301070"/>
            <a:ext cx="8509815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588E-36C7-44D0-B6B6-C389824B2731}" type="datetimeFigureOut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21904-CE83-4083-B31B-98A0CBE0B5AA}" type="slidenum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1" y="710624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61601" y="2768601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4236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1" y="3429000"/>
            <a:ext cx="8509815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0" y="5132981"/>
            <a:ext cx="8511403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588E-36C7-44D0-B6B6-C389824B2731}" type="datetimeFigureOut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21904-CE83-4083-B31B-98A0CBE0B5AA}" type="slidenum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530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712" y="533400"/>
            <a:ext cx="9146381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11201" y="3886200"/>
            <a:ext cx="8509815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0" y="4953000"/>
            <a:ext cx="8509813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588E-36C7-44D0-B6B6-C389824B2731}" type="datetimeFigureOut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21904-CE83-4083-B31B-98A0CBE0B5AA}" type="slidenum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1" y="710624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61601" y="2768601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5590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533400"/>
            <a:ext cx="10034211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11201" y="3928534"/>
            <a:ext cx="8509815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0" y="4766736"/>
            <a:ext cx="8509813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588E-36C7-44D0-B6B6-C389824B2731}" type="datetimeFigureOut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21904-CE83-4083-B31B-98A0CBE0B5AA}" type="slidenum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091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1" y="4495800"/>
            <a:ext cx="8739823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1" y="533401"/>
            <a:ext cx="8739823" cy="376767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588E-36C7-44D0-B6B6-C389824B2731}" type="datetimeFigureOut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21904-CE83-4083-B31B-98A0CBE0B5AA}" type="slidenum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787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55208" y="533400"/>
            <a:ext cx="2725592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0" y="533400"/>
            <a:ext cx="7800016" cy="548640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588E-36C7-44D0-B6B6-C389824B2731}" type="datetimeFigureOut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21904-CE83-4083-B31B-98A0CBE0B5AA}" type="slidenum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067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1" y="4495800"/>
            <a:ext cx="8739823" cy="1524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201" y="533400"/>
            <a:ext cx="8739823" cy="3767670"/>
          </a:xfrm>
        </p:spPr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588E-36C7-44D0-B6B6-C389824B2731}" type="datetimeFigureOut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21904-CE83-4083-B31B-98A0CBE0B5AA}" type="slidenum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109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1981200"/>
            <a:ext cx="8536624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1" y="4487334"/>
            <a:ext cx="8536623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588E-36C7-44D0-B6B6-C389824B2731}" type="datetimeFigureOut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21904-CE83-4083-B31B-98A0CBE0B5AA}" type="slidenum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346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1" y="4495800"/>
            <a:ext cx="8739823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711201" y="533401"/>
            <a:ext cx="5266623" cy="3767667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6216483" y="533400"/>
            <a:ext cx="5264317" cy="3759200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588E-36C7-44D0-B6B6-C389824B2731}" type="datetimeFigureOut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21904-CE83-4083-B31B-98A0CBE0B5AA}" type="slidenum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236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1" y="4495800"/>
            <a:ext cx="8739823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2" y="533400"/>
            <a:ext cx="4955821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1199" y="1143001"/>
            <a:ext cx="5260623" cy="3158067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73355" y="566738"/>
            <a:ext cx="501873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6483" y="1143000"/>
            <a:ext cx="5275607" cy="3149600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588E-36C7-44D0-B6B6-C389824B2731}" type="datetimeFigureOut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21904-CE83-4083-B31B-98A0CBE0B5AA}" type="slidenum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244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1" y="4495800"/>
            <a:ext cx="8739823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588E-36C7-44D0-B6B6-C389824B2731}" type="datetimeFigureOut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21904-CE83-4083-B31B-98A0CBE0B5AA}" type="slidenum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297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588E-36C7-44D0-B6B6-C389824B2731}" type="datetimeFigureOut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21904-CE83-4083-B31B-98A0CBE0B5AA}" type="slidenum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828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889" y="533400"/>
            <a:ext cx="42672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199" y="533400"/>
            <a:ext cx="5918340" cy="5486400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24889" y="2209803"/>
            <a:ext cx="42672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588E-36C7-44D0-B6B6-C389824B2731}" type="datetimeFigureOut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21904-CE83-4083-B31B-98A0CBE0B5AA}" type="slidenum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128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4400" y="1447800"/>
            <a:ext cx="4751011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1016000" y="914400"/>
            <a:ext cx="4374632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94704" y="2743200"/>
            <a:ext cx="4752297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588E-36C7-44D0-B6B6-C389824B2731}" type="datetimeFigureOut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11200" y="6172201"/>
            <a:ext cx="7748965" cy="365125"/>
          </a:xfrm>
        </p:spPr>
        <p:txBody>
          <a:bodyPr/>
          <a:lstStyle/>
          <a:p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21904-CE83-4083-B31B-98A0CBE0B5AA}" type="slidenum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998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8894234" y="3894668"/>
            <a:ext cx="3293941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1201" y="4495800"/>
            <a:ext cx="8739823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1" y="533401"/>
            <a:ext cx="8739823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6994" y="6172204"/>
            <a:ext cx="1600617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425588E-36C7-44D0-B6B6-C389824B2731}" type="datetimeFigureOut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1200" y="6172201"/>
            <a:ext cx="7748965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5902" y="5578479"/>
            <a:ext cx="1142543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A021904-CE83-4083-B31B-98A0CBE0B5AA}" type="slidenum">
              <a:rPr lang="fr-FR" smtClean="0">
                <a:solidFill>
                  <a:srgbClr val="146194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3796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e 4"/>
          <p:cNvGraphicFramePr/>
          <p:nvPr>
            <p:extLst/>
          </p:nvPr>
        </p:nvGraphicFramePr>
        <p:xfrm>
          <a:off x="2334208" y="557656"/>
          <a:ext cx="7748584" cy="5967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804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9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7129BAD2-AADE-4281-8E17-F14DBBA451F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7" dur="5750"/>
                                            <p:tgtEl>
                                              <p:spTgt spid="5">
                                                <p:graphicEl>
                                                  <a:dgm id="{7129BAD2-AADE-4281-8E17-F14DBBA451F9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C2AE430B-4DC6-4871-A4E3-AF78801E57A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10" dur="5750"/>
                                            <p:tgtEl>
                                              <p:spTgt spid="5">
                                                <p:graphicEl>
                                                  <a:dgm id="{C2AE430B-4DC6-4871-A4E3-AF78801E57AA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F5E85D80-0E2C-43C4-B64D-C8B5B39B34E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13" dur="5750"/>
                                            <p:tgtEl>
                                              <p:spTgt spid="5">
                                                <p:graphicEl>
                                                  <a:dgm id="{F5E85D80-0E2C-43C4-B64D-C8B5B39B34EF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F9A27A30-FF31-4556-B68B-191332F44293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16" dur="5750"/>
                                            <p:tgtEl>
                                              <p:spTgt spid="5">
                                                <p:graphicEl>
                                                  <a:dgm id="{F9A27A30-FF31-4556-B68B-191332F44293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9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0C635126-1089-487A-A7B9-7E2AAAC2284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1" dur="5750"/>
                                            <p:tgtEl>
                                              <p:spTgt spid="5">
                                                <p:graphicEl>
                                                  <a:dgm id="{0C635126-1089-487A-A7B9-7E2AAAC2284B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F12863A6-4503-4309-8B95-FD69FF66200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4" dur="5750"/>
                                            <p:tgtEl>
                                              <p:spTgt spid="5">
                                                <p:graphicEl>
                                                  <a:dgm id="{F12863A6-4503-4309-8B95-FD69FF66200D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01F9B90A-EDC3-4AA1-A67D-BF84A00A4B7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7" dur="5750"/>
                                            <p:tgtEl>
                                              <p:spTgt spid="5">
                                                <p:graphicEl>
                                                  <a:dgm id="{01F9B90A-EDC3-4AA1-A67D-BF84A00A4B79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3AF7EB47-BF6E-45FF-A18A-789642EB3A5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30" dur="5750"/>
                                            <p:tgtEl>
                                              <p:spTgt spid="5">
                                                <p:graphicEl>
                                                  <a:dgm id="{3AF7EB47-BF6E-45FF-A18A-789642EB3A5E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9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64F2A42A-7680-49DB-8F41-4A8D650454B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35" dur="5750"/>
                                            <p:tgtEl>
                                              <p:spTgt spid="5">
                                                <p:graphicEl>
                                                  <a:dgm id="{64F2A42A-7680-49DB-8F41-4A8D650454B7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809C5583-86AE-4424-9596-6E5331E4D13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38" dur="5750"/>
                                            <p:tgtEl>
                                              <p:spTgt spid="5">
                                                <p:graphicEl>
                                                  <a:dgm id="{809C5583-86AE-4424-9596-6E5331E4D138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C53ADBDD-E898-4EC3-AC9E-38E1A0A153B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41" dur="5750"/>
                                            <p:tgtEl>
                                              <p:spTgt spid="5">
                                                <p:graphicEl>
                                                  <a:dgm id="{C53ADBDD-E898-4EC3-AC9E-38E1A0A153B6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DA725027-D876-4FEE-B957-76C1869A385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44" dur="5750"/>
                                            <p:tgtEl>
                                              <p:spTgt spid="5">
                                                <p:graphicEl>
                                                  <a:dgm id="{DA725027-D876-4FEE-B957-76C1869A385E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53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48" dur="5750"/>
                                            <p:tgtEl>
                                              <p:spTgt spid="5">
                                                <p:graphicEl>
                                                  <a:dgm id="{7129BAD2-AADE-4281-8E17-F14DBBA451F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750"/>
                                            <p:tgtEl>
                                              <p:spTgt spid="5">
                                                <p:graphicEl>
                                                  <a:dgm id="{7129BAD2-AADE-4281-8E17-F14DBBA451F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50" dur="5750"/>
                                            <p:tgtEl>
                                              <p:spTgt spid="5">
                                                <p:graphicEl>
                                                  <a:dgm id="{7129BAD2-AADE-4281-8E17-F14DBBA451F9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5749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7129BAD2-AADE-4281-8E17-F14DBBA451F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2" presetID="53" presetClass="exit" presetSubtype="3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53" dur="5750"/>
                                            <p:tgtEl>
                                              <p:spTgt spid="5">
                                                <p:graphicEl>
                                                  <a:dgm id="{C2AE430B-4DC6-4871-A4E3-AF78801E57A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750"/>
                                            <p:tgtEl>
                                              <p:spTgt spid="5">
                                                <p:graphicEl>
                                                  <a:dgm id="{C2AE430B-4DC6-4871-A4E3-AF78801E57A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55" dur="5750"/>
                                            <p:tgtEl>
                                              <p:spTgt spid="5">
                                                <p:graphicEl>
                                                  <a:dgm id="{C2AE430B-4DC6-4871-A4E3-AF78801E57AA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5749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C2AE430B-4DC6-4871-A4E3-AF78801E57A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7" presetID="53" presetClass="exit" presetSubtype="3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58" dur="5750"/>
                                            <p:tgtEl>
                                              <p:spTgt spid="5">
                                                <p:graphicEl>
                                                  <a:dgm id="{F5E85D80-0E2C-43C4-B64D-C8B5B39B34E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750"/>
                                            <p:tgtEl>
                                              <p:spTgt spid="5">
                                                <p:graphicEl>
                                                  <a:dgm id="{F5E85D80-0E2C-43C4-B64D-C8B5B39B34E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60" dur="5750"/>
                                            <p:tgtEl>
                                              <p:spTgt spid="5">
                                                <p:graphicEl>
                                                  <a:dgm id="{F5E85D80-0E2C-43C4-B64D-C8B5B39B34EF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5749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F5E85D80-0E2C-43C4-B64D-C8B5B39B34E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fill="hold" grpId="1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30000">
                                          <p:cBhvr>
                                            <p:cTn id="63" dur="5750" fill="hold"/>
                                            <p:tgtEl>
                                              <p:spTgt spid="5">
                                                <p:graphicEl>
                                                  <a:dgm id="{F9A27A30-FF31-4556-B68B-191332F44293}"/>
                                                </p:graphicEl>
                                              </p:spTgt>
                                            </p:tgtEl>
                                          </p:cBhvr>
                                          <p:by x="160000" y="16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xit" presetSubtype="3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65" dur="5750"/>
                                            <p:tgtEl>
                                              <p:spTgt spid="5">
                                                <p:graphicEl>
                                                  <a:dgm id="{0C635126-1089-487A-A7B9-7E2AAAC2284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750"/>
                                            <p:tgtEl>
                                              <p:spTgt spid="5">
                                                <p:graphicEl>
                                                  <a:dgm id="{0C635126-1089-487A-A7B9-7E2AAAC2284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67" dur="5750"/>
                                            <p:tgtEl>
                                              <p:spTgt spid="5">
                                                <p:graphicEl>
                                                  <a:dgm id="{0C635126-1089-487A-A7B9-7E2AAAC2284B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5749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0C635126-1089-487A-A7B9-7E2AAAC2284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9" presetID="53" presetClass="exit" presetSubtype="3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70" dur="5750"/>
                                            <p:tgtEl>
                                              <p:spTgt spid="5">
                                                <p:graphicEl>
                                                  <a:dgm id="{F12863A6-4503-4309-8B95-FD69FF66200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750"/>
                                            <p:tgtEl>
                                              <p:spTgt spid="5">
                                                <p:graphicEl>
                                                  <a:dgm id="{F12863A6-4503-4309-8B95-FD69FF66200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2" dur="5750"/>
                                            <p:tgtEl>
                                              <p:spTgt spid="5">
                                                <p:graphicEl>
                                                  <a:dgm id="{F12863A6-4503-4309-8B95-FD69FF66200D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5749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F12863A6-4503-4309-8B95-FD69FF66200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4" presetID="53" presetClass="exit" presetSubtype="3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75" dur="5750"/>
                                            <p:tgtEl>
                                              <p:spTgt spid="5">
                                                <p:graphicEl>
                                                  <a:dgm id="{01F9B90A-EDC3-4AA1-A67D-BF84A00A4B7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750"/>
                                            <p:tgtEl>
                                              <p:spTgt spid="5">
                                                <p:graphicEl>
                                                  <a:dgm id="{01F9B90A-EDC3-4AA1-A67D-BF84A00A4B7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7" dur="5750"/>
                                            <p:tgtEl>
                                              <p:spTgt spid="5">
                                                <p:graphicEl>
                                                  <a:dgm id="{01F9B90A-EDC3-4AA1-A67D-BF84A00A4B79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5749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01F9B90A-EDC3-4AA1-A67D-BF84A00A4B7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fill="hold" grpId="1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30000">
                                          <p:cBhvr>
                                            <p:cTn id="80" dur="5750" fill="hold"/>
                                            <p:tgtEl>
                                              <p:spTgt spid="5">
                                                <p:graphicEl>
                                                  <a:dgm id="{3AF7EB47-BF6E-45FF-A18A-789642EB3A5E}"/>
                                                </p:graphicEl>
                                              </p:spTgt>
                                            </p:tgtEl>
                                          </p:cBhvr>
                                          <p:by x="160000" y="16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53" presetClass="exit" presetSubtype="3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2" dur="5750"/>
                                            <p:tgtEl>
                                              <p:spTgt spid="5">
                                                <p:graphicEl>
                                                  <a:dgm id="{64F2A42A-7680-49DB-8F41-4A8D650454B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750"/>
                                            <p:tgtEl>
                                              <p:spTgt spid="5">
                                                <p:graphicEl>
                                                  <a:dgm id="{64F2A42A-7680-49DB-8F41-4A8D650454B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4" dur="5750"/>
                                            <p:tgtEl>
                                              <p:spTgt spid="5">
                                                <p:graphicEl>
                                                  <a:dgm id="{64F2A42A-7680-49DB-8F41-4A8D650454B7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5749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64F2A42A-7680-49DB-8F41-4A8D650454B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6" presetID="53" presetClass="exit" presetSubtype="3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7" dur="5750"/>
                                            <p:tgtEl>
                                              <p:spTgt spid="5">
                                                <p:graphicEl>
                                                  <a:dgm id="{809C5583-86AE-4424-9596-6E5331E4D13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750"/>
                                            <p:tgtEl>
                                              <p:spTgt spid="5">
                                                <p:graphicEl>
                                                  <a:dgm id="{809C5583-86AE-4424-9596-6E5331E4D13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9" dur="5750"/>
                                            <p:tgtEl>
                                              <p:spTgt spid="5">
                                                <p:graphicEl>
                                                  <a:dgm id="{809C5583-86AE-4424-9596-6E5331E4D138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5749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809C5583-86AE-4424-9596-6E5331E4D13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1" presetID="53" presetClass="exit" presetSubtype="3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92" dur="5750"/>
                                            <p:tgtEl>
                                              <p:spTgt spid="5">
                                                <p:graphicEl>
                                                  <a:dgm id="{C53ADBDD-E898-4EC3-AC9E-38E1A0A153B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750"/>
                                            <p:tgtEl>
                                              <p:spTgt spid="5">
                                                <p:graphicEl>
                                                  <a:dgm id="{C53ADBDD-E898-4EC3-AC9E-38E1A0A153B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4" dur="5750"/>
                                            <p:tgtEl>
                                              <p:spTgt spid="5">
                                                <p:graphicEl>
                                                  <a:dgm id="{C53ADBDD-E898-4EC3-AC9E-38E1A0A153B6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5749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C53ADBDD-E898-4EC3-AC9E-38E1A0A153B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fill="hold" grpId="1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30000">
                                          <p:cBhvr>
                                            <p:cTn id="97" dur="5750" fill="hold"/>
                                            <p:tgtEl>
                                              <p:spTgt spid="5">
                                                <p:graphicEl>
                                                  <a:dgm id="{DA725027-D876-4FEE-B957-76C1869A385E}"/>
                                                </p:graphicEl>
                                              </p:spTgt>
                                            </p:tgtEl>
                                          </p:cBhvr>
                                          <p:by x="160000" y="16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6 -3.7037E-6 L -0.07517 0.10949 " pathEditMode="relative" rAng="0" ptsTypes="AA">
                                          <p:cBhvr>
                                            <p:cTn id="99" dur="2000" fill="hold"/>
                                            <p:tgtEl>
                                              <p:spTgt spid="5">
                                                <p:graphicEl>
                                                  <a:dgm id="{DA725027-D876-4FEE-B957-76C1869A385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767" y="546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5" grpId="0">
            <p:bldSub>
              <a:bldDgm bld="one"/>
            </p:bldSub>
          </p:bldGraphic>
          <p:bldGraphic spid="5" grpId="1">
            <p:bldSub>
              <a:bldDgm bld="one"/>
            </p:bldSub>
          </p:bldGraphic>
          <p:bldGraphic spid="5" grpId="2">
            <p:bldSub>
              <a:bldDgm bld="one"/>
            </p:bldSub>
          </p:bldGraphic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9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7129BAD2-AADE-4281-8E17-F14DBBA451F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7" dur="5750"/>
                                            <p:tgtEl>
                                              <p:spTgt spid="5">
                                                <p:graphicEl>
                                                  <a:dgm id="{7129BAD2-AADE-4281-8E17-F14DBBA451F9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C2AE430B-4DC6-4871-A4E3-AF78801E57A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10" dur="5750"/>
                                            <p:tgtEl>
                                              <p:spTgt spid="5">
                                                <p:graphicEl>
                                                  <a:dgm id="{C2AE430B-4DC6-4871-A4E3-AF78801E57AA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F5E85D80-0E2C-43C4-B64D-C8B5B39B34E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13" dur="5750"/>
                                            <p:tgtEl>
                                              <p:spTgt spid="5">
                                                <p:graphicEl>
                                                  <a:dgm id="{F5E85D80-0E2C-43C4-B64D-C8B5B39B34EF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F9A27A30-FF31-4556-B68B-191332F44293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16" dur="5750"/>
                                            <p:tgtEl>
                                              <p:spTgt spid="5">
                                                <p:graphicEl>
                                                  <a:dgm id="{F9A27A30-FF31-4556-B68B-191332F44293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9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0C635126-1089-487A-A7B9-7E2AAAC2284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1" dur="5750"/>
                                            <p:tgtEl>
                                              <p:spTgt spid="5">
                                                <p:graphicEl>
                                                  <a:dgm id="{0C635126-1089-487A-A7B9-7E2AAAC2284B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F12863A6-4503-4309-8B95-FD69FF66200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4" dur="5750"/>
                                            <p:tgtEl>
                                              <p:spTgt spid="5">
                                                <p:graphicEl>
                                                  <a:dgm id="{F12863A6-4503-4309-8B95-FD69FF66200D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01F9B90A-EDC3-4AA1-A67D-BF84A00A4B7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7" dur="5750"/>
                                            <p:tgtEl>
                                              <p:spTgt spid="5">
                                                <p:graphicEl>
                                                  <a:dgm id="{01F9B90A-EDC3-4AA1-A67D-BF84A00A4B79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3AF7EB47-BF6E-45FF-A18A-789642EB3A5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30" dur="5750"/>
                                            <p:tgtEl>
                                              <p:spTgt spid="5">
                                                <p:graphicEl>
                                                  <a:dgm id="{3AF7EB47-BF6E-45FF-A18A-789642EB3A5E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9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64F2A42A-7680-49DB-8F41-4A8D650454B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35" dur="5750"/>
                                            <p:tgtEl>
                                              <p:spTgt spid="5">
                                                <p:graphicEl>
                                                  <a:dgm id="{64F2A42A-7680-49DB-8F41-4A8D650454B7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809C5583-86AE-4424-9596-6E5331E4D13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38" dur="5750"/>
                                            <p:tgtEl>
                                              <p:spTgt spid="5">
                                                <p:graphicEl>
                                                  <a:dgm id="{809C5583-86AE-4424-9596-6E5331E4D138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C53ADBDD-E898-4EC3-AC9E-38E1A0A153B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41" dur="5750"/>
                                            <p:tgtEl>
                                              <p:spTgt spid="5">
                                                <p:graphicEl>
                                                  <a:dgm id="{C53ADBDD-E898-4EC3-AC9E-38E1A0A153B6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DA725027-D876-4FEE-B957-76C1869A385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44" dur="5750"/>
                                            <p:tgtEl>
                                              <p:spTgt spid="5">
                                                <p:graphicEl>
                                                  <a:dgm id="{DA725027-D876-4FEE-B957-76C1869A385E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53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48" dur="5750"/>
                                            <p:tgtEl>
                                              <p:spTgt spid="5">
                                                <p:graphicEl>
                                                  <a:dgm id="{7129BAD2-AADE-4281-8E17-F14DBBA451F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750"/>
                                            <p:tgtEl>
                                              <p:spTgt spid="5">
                                                <p:graphicEl>
                                                  <a:dgm id="{7129BAD2-AADE-4281-8E17-F14DBBA451F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50" dur="5750"/>
                                            <p:tgtEl>
                                              <p:spTgt spid="5">
                                                <p:graphicEl>
                                                  <a:dgm id="{7129BAD2-AADE-4281-8E17-F14DBBA451F9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5749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7129BAD2-AADE-4281-8E17-F14DBBA451F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2" presetID="53" presetClass="exit" presetSubtype="3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53" dur="5750"/>
                                            <p:tgtEl>
                                              <p:spTgt spid="5">
                                                <p:graphicEl>
                                                  <a:dgm id="{C2AE430B-4DC6-4871-A4E3-AF78801E57A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750"/>
                                            <p:tgtEl>
                                              <p:spTgt spid="5">
                                                <p:graphicEl>
                                                  <a:dgm id="{C2AE430B-4DC6-4871-A4E3-AF78801E57A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55" dur="5750"/>
                                            <p:tgtEl>
                                              <p:spTgt spid="5">
                                                <p:graphicEl>
                                                  <a:dgm id="{C2AE430B-4DC6-4871-A4E3-AF78801E57AA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5749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C2AE430B-4DC6-4871-A4E3-AF78801E57A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7" presetID="53" presetClass="exit" presetSubtype="3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58" dur="5750"/>
                                            <p:tgtEl>
                                              <p:spTgt spid="5">
                                                <p:graphicEl>
                                                  <a:dgm id="{F5E85D80-0E2C-43C4-B64D-C8B5B39B34E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750"/>
                                            <p:tgtEl>
                                              <p:spTgt spid="5">
                                                <p:graphicEl>
                                                  <a:dgm id="{F5E85D80-0E2C-43C4-B64D-C8B5B39B34E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60" dur="5750"/>
                                            <p:tgtEl>
                                              <p:spTgt spid="5">
                                                <p:graphicEl>
                                                  <a:dgm id="{F5E85D80-0E2C-43C4-B64D-C8B5B39B34EF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5749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F5E85D80-0E2C-43C4-B64D-C8B5B39B34E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5750" fill="hold"/>
                                            <p:tgtEl>
                                              <p:spTgt spid="5">
                                                <p:graphicEl>
                                                  <a:dgm id="{F9A27A30-FF31-4556-B68B-191332F44293}"/>
                                                </p:graphicEl>
                                              </p:spTgt>
                                            </p:tgtEl>
                                          </p:cBhvr>
                                          <p:by x="160000" y="16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xit" presetSubtype="3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65" dur="5750"/>
                                            <p:tgtEl>
                                              <p:spTgt spid="5">
                                                <p:graphicEl>
                                                  <a:dgm id="{0C635126-1089-487A-A7B9-7E2AAAC2284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750"/>
                                            <p:tgtEl>
                                              <p:spTgt spid="5">
                                                <p:graphicEl>
                                                  <a:dgm id="{0C635126-1089-487A-A7B9-7E2AAAC2284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67" dur="5750"/>
                                            <p:tgtEl>
                                              <p:spTgt spid="5">
                                                <p:graphicEl>
                                                  <a:dgm id="{0C635126-1089-487A-A7B9-7E2AAAC2284B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5749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0C635126-1089-487A-A7B9-7E2AAAC2284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9" presetID="53" presetClass="exit" presetSubtype="3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70" dur="5750"/>
                                            <p:tgtEl>
                                              <p:spTgt spid="5">
                                                <p:graphicEl>
                                                  <a:dgm id="{F12863A6-4503-4309-8B95-FD69FF66200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750"/>
                                            <p:tgtEl>
                                              <p:spTgt spid="5">
                                                <p:graphicEl>
                                                  <a:dgm id="{F12863A6-4503-4309-8B95-FD69FF66200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2" dur="5750"/>
                                            <p:tgtEl>
                                              <p:spTgt spid="5">
                                                <p:graphicEl>
                                                  <a:dgm id="{F12863A6-4503-4309-8B95-FD69FF66200D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5749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F12863A6-4503-4309-8B95-FD69FF66200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4" presetID="53" presetClass="exit" presetSubtype="3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75" dur="5750"/>
                                            <p:tgtEl>
                                              <p:spTgt spid="5">
                                                <p:graphicEl>
                                                  <a:dgm id="{01F9B90A-EDC3-4AA1-A67D-BF84A00A4B7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750"/>
                                            <p:tgtEl>
                                              <p:spTgt spid="5">
                                                <p:graphicEl>
                                                  <a:dgm id="{01F9B90A-EDC3-4AA1-A67D-BF84A00A4B7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7" dur="5750"/>
                                            <p:tgtEl>
                                              <p:spTgt spid="5">
                                                <p:graphicEl>
                                                  <a:dgm id="{01F9B90A-EDC3-4AA1-A67D-BF84A00A4B79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5749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01F9B90A-EDC3-4AA1-A67D-BF84A00A4B7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750" fill="hold"/>
                                            <p:tgtEl>
                                              <p:spTgt spid="5">
                                                <p:graphicEl>
                                                  <a:dgm id="{3AF7EB47-BF6E-45FF-A18A-789642EB3A5E}"/>
                                                </p:graphicEl>
                                              </p:spTgt>
                                            </p:tgtEl>
                                          </p:cBhvr>
                                          <p:by x="160000" y="16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53" presetClass="exit" presetSubtype="3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2" dur="5750"/>
                                            <p:tgtEl>
                                              <p:spTgt spid="5">
                                                <p:graphicEl>
                                                  <a:dgm id="{64F2A42A-7680-49DB-8F41-4A8D650454B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750"/>
                                            <p:tgtEl>
                                              <p:spTgt spid="5">
                                                <p:graphicEl>
                                                  <a:dgm id="{64F2A42A-7680-49DB-8F41-4A8D650454B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4" dur="5750"/>
                                            <p:tgtEl>
                                              <p:spTgt spid="5">
                                                <p:graphicEl>
                                                  <a:dgm id="{64F2A42A-7680-49DB-8F41-4A8D650454B7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5749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64F2A42A-7680-49DB-8F41-4A8D650454B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6" presetID="53" presetClass="exit" presetSubtype="3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7" dur="5750"/>
                                            <p:tgtEl>
                                              <p:spTgt spid="5">
                                                <p:graphicEl>
                                                  <a:dgm id="{809C5583-86AE-4424-9596-6E5331E4D13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750"/>
                                            <p:tgtEl>
                                              <p:spTgt spid="5">
                                                <p:graphicEl>
                                                  <a:dgm id="{809C5583-86AE-4424-9596-6E5331E4D13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9" dur="5750"/>
                                            <p:tgtEl>
                                              <p:spTgt spid="5">
                                                <p:graphicEl>
                                                  <a:dgm id="{809C5583-86AE-4424-9596-6E5331E4D138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5749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809C5583-86AE-4424-9596-6E5331E4D13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1" presetID="53" presetClass="exit" presetSubtype="3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92" dur="5750"/>
                                            <p:tgtEl>
                                              <p:spTgt spid="5">
                                                <p:graphicEl>
                                                  <a:dgm id="{C53ADBDD-E898-4EC3-AC9E-38E1A0A153B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750"/>
                                            <p:tgtEl>
                                              <p:spTgt spid="5">
                                                <p:graphicEl>
                                                  <a:dgm id="{C53ADBDD-E898-4EC3-AC9E-38E1A0A153B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4" dur="5750"/>
                                            <p:tgtEl>
                                              <p:spTgt spid="5">
                                                <p:graphicEl>
                                                  <a:dgm id="{C53ADBDD-E898-4EC3-AC9E-38E1A0A153B6}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5749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C53ADBDD-E898-4EC3-AC9E-38E1A0A153B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750" fill="hold"/>
                                            <p:tgtEl>
                                              <p:spTgt spid="5">
                                                <p:graphicEl>
                                                  <a:dgm id="{DA725027-D876-4FEE-B957-76C1869A385E}"/>
                                                </p:graphicEl>
                                              </p:spTgt>
                                            </p:tgtEl>
                                          </p:cBhvr>
                                          <p:by x="160000" y="16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6 -3.7037E-6 L -0.07517 0.10949 " pathEditMode="relative" rAng="0" ptsTypes="AA">
                                          <p:cBhvr>
                                            <p:cTn id="99" dur="2000" fill="hold"/>
                                            <p:tgtEl>
                                              <p:spTgt spid="5">
                                                <p:graphicEl>
                                                  <a:dgm id="{DA725027-D876-4FEE-B957-76C1869A385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767" y="546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5" grpId="0">
            <p:bldSub>
              <a:bldDgm bld="one"/>
            </p:bldSub>
          </p:bldGraphic>
          <p:bldGraphic spid="5" grpId="1" uiExpand="1">
            <p:bldSub>
              <a:bldDgm bld="one"/>
            </p:bldSub>
          </p:bldGraphic>
          <p:bldGraphic spid="5" grpId="2" uiExpand="1">
            <p:bldSub>
              <a:bldDgm bld="one"/>
            </p:bldSub>
          </p:bldGraphic>
        </p:bldLst>
      </p:timing>
    </mc:Fallback>
  </mc:AlternateContent>
</p:sld>
</file>

<file path=ppt/theme/theme1.xml><?xml version="1.0" encoding="utf-8"?>
<a:theme xmlns:a="http://schemas.openxmlformats.org/drawingml/2006/main" name="Secteur">
  <a:themeElements>
    <a:clrScheme name="Secteu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eu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eu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Century Gothic</vt:lpstr>
      <vt:lpstr>Wingdings 3</vt:lpstr>
      <vt:lpstr>Secteur</vt:lpstr>
      <vt:lpstr>Présentation PowerPoint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 EDITIONS</dc:creator>
  <cp:lastModifiedBy>MA EDITIONS</cp:lastModifiedBy>
  <cp:revision>1</cp:revision>
  <dcterms:created xsi:type="dcterms:W3CDTF">2013-11-03T13:23:03Z</dcterms:created>
  <dcterms:modified xsi:type="dcterms:W3CDTF">2013-11-03T13:23:28Z</dcterms:modified>
</cp:coreProperties>
</file>