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8102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4984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8770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35771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8590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2367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748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31143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2803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483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2149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4621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653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861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1236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759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3035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8434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Iceberg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Source : Wikipedia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5360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iceberg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84146562"/>
              </p:ext>
            </p:extLst>
          </p:nvPr>
        </p:nvGraphicFramePr>
        <p:xfrm>
          <a:off x="914400" y="2366963"/>
          <a:ext cx="10363200" cy="3185160"/>
        </p:xfrm>
        <a:graphic>
          <a:graphicData uri="http://schemas.openxmlformats.org/drawingml/2006/table">
            <a:tbl>
              <a:tblPr firstRow="1" firstCol="1" bandRow="1">
                <a:blipFill>
                  <a:blip r:embed="rId2"/>
                  <a:stretch>
                    <a:fillRect/>
                  </a:stretch>
                </a:blipFill>
                <a:tableStyleId>{37CE84F3-28C3-443E-9E96-99CF82512B78}</a:tableStyleId>
              </a:tblPr>
              <a:tblGrid>
                <a:gridCol w="2072640"/>
                <a:gridCol w="2072640"/>
                <a:gridCol w="2072640"/>
                <a:gridCol w="2072640"/>
                <a:gridCol w="20726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effectLst/>
                        </a:rPr>
                        <a:t>Dénomination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effectLst/>
                        </a:rPr>
                        <a:t>Hauteur au-dessus</a:t>
                      </a:r>
                      <a:br>
                        <a:rPr lang="fr-FR" sz="1400" dirty="0">
                          <a:effectLst/>
                        </a:rPr>
                      </a:br>
                      <a:r>
                        <a:rPr lang="fr-FR" sz="1400" dirty="0">
                          <a:effectLst/>
                        </a:rPr>
                        <a:t>de l'eau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Surface</a:t>
                      </a:r>
                      <a:br>
                        <a:rPr lang="fr-FR" sz="1400">
                          <a:effectLst/>
                        </a:rPr>
                      </a:br>
                      <a:r>
                        <a:rPr lang="fr-FR" sz="1400">
                          <a:effectLst/>
                        </a:rPr>
                        <a:t>de flottaison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Longueur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Masse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>
                          <a:effectLst/>
                        </a:rPr>
                        <a:t>Bourguignon (</a:t>
                      </a:r>
                      <a:r>
                        <a:rPr lang="fr-FR" sz="1400" dirty="0" err="1">
                          <a:effectLst/>
                        </a:rPr>
                        <a:t>growler</a:t>
                      </a:r>
                      <a:r>
                        <a:rPr lang="fr-FR" sz="1400" dirty="0">
                          <a:effectLst/>
                        </a:rPr>
                        <a:t>)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effectLst/>
                        </a:rPr>
                        <a:t>&lt; 1 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&lt; 20 m</a:t>
                      </a:r>
                      <a:r>
                        <a:rPr lang="fr-FR" sz="1400" baseline="30000">
                          <a:effectLst/>
                        </a:rPr>
                        <a:t>2</a:t>
                      </a:r>
                      <a:endParaRPr lang="fr-FR" sz="1400">
                        <a:effectLst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&lt; 5 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&lt; 120 t</a:t>
                      </a: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>
                          <a:effectLst/>
                        </a:rPr>
                        <a:t>Fragment d'iceberg (</a:t>
                      </a:r>
                      <a:r>
                        <a:rPr lang="fr-FR" sz="1400" dirty="0" err="1">
                          <a:effectLst/>
                        </a:rPr>
                        <a:t>bergy</a:t>
                      </a:r>
                      <a:r>
                        <a:rPr lang="fr-FR" sz="1400" dirty="0">
                          <a:effectLst/>
                        </a:rPr>
                        <a:t> bit)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effectLst/>
                        </a:rPr>
                        <a:t>1 m à 5 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20 à 300 m</a:t>
                      </a:r>
                      <a:r>
                        <a:rPr lang="fr-FR" sz="1400" baseline="30000">
                          <a:effectLst/>
                        </a:rPr>
                        <a:t>2</a:t>
                      </a:r>
                      <a:endParaRPr lang="fr-FR" sz="1400">
                        <a:effectLst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5 à 15 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120 t à 5 400 t</a:t>
                      </a: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Petit iceberg (small)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effectLst/>
                        </a:rPr>
                        <a:t>5 m à 15 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effectLst/>
                        </a:rPr>
                        <a:t>&gt; 300 m</a:t>
                      </a:r>
                      <a:r>
                        <a:rPr lang="fr-FR" sz="1400" baseline="30000" dirty="0">
                          <a:effectLst/>
                        </a:rPr>
                        <a:t>2</a:t>
                      </a:r>
                      <a:endParaRPr lang="fr-FR" sz="1400" dirty="0">
                        <a:effectLst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15 à 60 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5 400 t à 180 kt</a:t>
                      </a: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Iceberg moyen (mediumberg)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15 m à 45 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effectLst/>
                        </a:rPr>
                        <a:t>-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60 à 120 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180 kt à 2 Mt</a:t>
                      </a: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Gros iceberg (largeberg)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45 m à 75 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effectLst/>
                        </a:rPr>
                        <a:t>-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effectLst/>
                        </a:rPr>
                        <a:t>120 à 200 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&gt; 2 Mt</a:t>
                      </a: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>
                          <a:effectLst/>
                        </a:rPr>
                        <a:t>Très gros iceberg (</a:t>
                      </a:r>
                      <a:r>
                        <a:rPr lang="fr-FR" sz="1400" dirty="0" err="1">
                          <a:effectLst/>
                        </a:rPr>
                        <a:t>very</a:t>
                      </a:r>
                      <a:r>
                        <a:rPr lang="fr-FR" sz="1400" dirty="0">
                          <a:effectLst/>
                        </a:rPr>
                        <a:t> </a:t>
                      </a:r>
                      <a:r>
                        <a:rPr lang="fr-FR" sz="1400" dirty="0" err="1">
                          <a:effectLst/>
                        </a:rPr>
                        <a:t>largeberg</a:t>
                      </a:r>
                      <a:r>
                        <a:rPr lang="fr-FR" sz="1400" dirty="0">
                          <a:effectLst/>
                        </a:rPr>
                        <a:t>)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&gt; 75 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-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&gt; 200 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effectLst/>
                        </a:rPr>
                        <a:t>30 Mt</a:t>
                      </a: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9270135"/>
      </p:ext>
    </p:extLst>
  </p:cSld>
  <p:clrMapOvr>
    <a:masterClrMapping/>
  </p:clrMapOvr>
</p:sld>
</file>

<file path=ppt/theme/theme1.xml><?xml version="1.0" encoding="utf-8"?>
<a:theme xmlns:a="http://schemas.openxmlformats.org/drawingml/2006/main" name="Ronds dans l’eau">
  <a:themeElements>
    <a:clrScheme name="Ronds dans l’eau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Ronds dans l’eau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onds dans l’eau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96</Words>
  <Application>Microsoft Office PowerPoint</Application>
  <PresentationFormat>Grand écran</PresentationFormat>
  <Paragraphs>38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Tw Cen MT</vt:lpstr>
      <vt:lpstr>Ronds dans l’eau</vt:lpstr>
      <vt:lpstr>Iceberg</vt:lpstr>
      <vt:lpstr>Les iceberg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Iceberg</dc:title>
  <dc:creator>MA EDITIONS</dc:creator>
  <cp:lastModifiedBy>MA EDITIONS</cp:lastModifiedBy>
  <cp:revision>3</cp:revision>
  <dcterms:created xsi:type="dcterms:W3CDTF">2013-11-03T12:41:36Z</dcterms:created>
  <dcterms:modified xsi:type="dcterms:W3CDTF">2013-11-03T12:45:43Z</dcterms:modified>
</cp:coreProperties>
</file>