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>
      <p:cViewPr varScale="1">
        <p:scale>
          <a:sx n="113" d="100"/>
          <a:sy n="113" d="100"/>
        </p:scale>
        <p:origin x="37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375B1-2790-4268-848D-EB73381A9B7E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6CAE8-F866-496F-8230-3C368EFBDC9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81026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375B1-2790-4268-848D-EB73381A9B7E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6CAE8-F866-496F-8230-3C368EFBDC9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49845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375B1-2790-4268-848D-EB73381A9B7E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6CAE8-F866-496F-8230-3C368EFBDC9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87707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375B1-2790-4268-848D-EB73381A9B7E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6CAE8-F866-496F-8230-3C368EFBDC95}" type="slidenum">
              <a:rPr lang="fr-FR" smtClean="0"/>
              <a:t>‹N°›</a:t>
            </a:fld>
            <a:endParaRPr lang="fr-FR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357711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375B1-2790-4268-848D-EB73381A9B7E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6CAE8-F866-496F-8230-3C368EFBDC9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48590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375B1-2790-4268-848D-EB73381A9B7E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6CAE8-F866-496F-8230-3C368EFBDC9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23678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375B1-2790-4268-848D-EB73381A9B7E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6CAE8-F866-496F-8230-3C368EFBDC9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7487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375B1-2790-4268-848D-EB73381A9B7E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6CAE8-F866-496F-8230-3C368EFBDC9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31143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375B1-2790-4268-848D-EB73381A9B7E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6CAE8-F866-496F-8230-3C368EFBDC9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2803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375B1-2790-4268-848D-EB73381A9B7E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6CAE8-F866-496F-8230-3C368EFBDC9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9483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375B1-2790-4268-848D-EB73381A9B7E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6CAE8-F866-496F-8230-3C368EFBDC9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2149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375B1-2790-4268-848D-EB73381A9B7E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6CAE8-F866-496F-8230-3C368EFBDC9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46218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375B1-2790-4268-848D-EB73381A9B7E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6CAE8-F866-496F-8230-3C368EFBDC9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06537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375B1-2790-4268-848D-EB73381A9B7E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6CAE8-F866-496F-8230-3C368EFBDC9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9861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375B1-2790-4268-848D-EB73381A9B7E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6CAE8-F866-496F-8230-3C368EFBDC9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12362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375B1-2790-4268-848D-EB73381A9B7E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6CAE8-F866-496F-8230-3C368EFBDC9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1759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375B1-2790-4268-848D-EB73381A9B7E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6CAE8-F866-496F-8230-3C368EFBDC9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3035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5E4375B1-2790-4268-848D-EB73381A9B7E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D36CAE8-F866-496F-8230-3C368EFBDC9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8434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Iceberg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Source : Wikipedia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553602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iceberg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sz="quarter" idx="13"/>
          </p:nvPr>
        </p:nvGraphicFramePr>
        <p:xfrm>
          <a:off x="914400" y="2366963"/>
          <a:ext cx="10363200" cy="3185160"/>
        </p:xfrm>
        <a:graphic>
          <a:graphicData uri="http://schemas.openxmlformats.org/drawingml/2006/table">
            <a:tbl>
              <a:tblPr firstRow="1" firstCol="1" bandRow="1">
                <a:tableStyleId>{37CE84F3-28C3-443E-9E96-99CF82512B78}</a:tableStyleId>
              </a:tblPr>
              <a:tblGrid>
                <a:gridCol w="2072640"/>
                <a:gridCol w="2072640"/>
                <a:gridCol w="2072640"/>
                <a:gridCol w="2072640"/>
                <a:gridCol w="207264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effectLst/>
                        </a:rPr>
                        <a:t>Dénomination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>
                          <a:effectLst/>
                        </a:rPr>
                        <a:t>Hauteur au-dessus</a:t>
                      </a:r>
                      <a:br>
                        <a:rPr lang="fr-FR" sz="1400">
                          <a:effectLst/>
                        </a:rPr>
                      </a:br>
                      <a:r>
                        <a:rPr lang="fr-FR" sz="1400">
                          <a:effectLst/>
                        </a:rPr>
                        <a:t>de l'eau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>
                          <a:effectLst/>
                        </a:rPr>
                        <a:t>Surface</a:t>
                      </a:r>
                      <a:br>
                        <a:rPr lang="fr-FR" sz="1400">
                          <a:effectLst/>
                        </a:rPr>
                      </a:br>
                      <a:r>
                        <a:rPr lang="fr-FR" sz="1400">
                          <a:effectLst/>
                        </a:rPr>
                        <a:t>de flottaison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>
                          <a:effectLst/>
                        </a:rPr>
                        <a:t>Longueur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>
                          <a:effectLst/>
                        </a:rPr>
                        <a:t>Masse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>
                          <a:effectLst/>
                        </a:rPr>
                        <a:t>Bourguignon (growler)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400" dirty="0">
                          <a:effectLst/>
                        </a:rPr>
                        <a:t>&lt; 1 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400">
                          <a:effectLst/>
                        </a:rPr>
                        <a:t>&lt; 20 m</a:t>
                      </a:r>
                      <a:r>
                        <a:rPr lang="fr-FR" sz="1400" baseline="30000">
                          <a:effectLst/>
                        </a:rPr>
                        <a:t>2</a:t>
                      </a:r>
                      <a:endParaRPr lang="fr-FR" sz="140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400">
                          <a:effectLst/>
                        </a:rPr>
                        <a:t>&lt; 5 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400">
                          <a:effectLst/>
                        </a:rPr>
                        <a:t>&lt; 120 t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>
                          <a:effectLst/>
                        </a:rPr>
                        <a:t>Fragment d'iceberg (bergy bit)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400">
                          <a:effectLst/>
                        </a:rPr>
                        <a:t>1 m à 5 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400">
                          <a:effectLst/>
                        </a:rPr>
                        <a:t>20 à 300 m</a:t>
                      </a:r>
                      <a:r>
                        <a:rPr lang="fr-FR" sz="1400" baseline="30000">
                          <a:effectLst/>
                        </a:rPr>
                        <a:t>2</a:t>
                      </a:r>
                      <a:endParaRPr lang="fr-FR" sz="140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400">
                          <a:effectLst/>
                        </a:rPr>
                        <a:t>5 à 15 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400">
                          <a:effectLst/>
                        </a:rPr>
                        <a:t>120 t à 5 400 t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>
                          <a:effectLst/>
                        </a:rPr>
                        <a:t>Petit iceberg (small)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400">
                          <a:effectLst/>
                        </a:rPr>
                        <a:t>5 m à 15 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400">
                          <a:effectLst/>
                        </a:rPr>
                        <a:t>&gt; 300 m</a:t>
                      </a:r>
                      <a:r>
                        <a:rPr lang="fr-FR" sz="1400" baseline="30000">
                          <a:effectLst/>
                        </a:rPr>
                        <a:t>2</a:t>
                      </a:r>
                      <a:endParaRPr lang="fr-FR" sz="140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400">
                          <a:effectLst/>
                        </a:rPr>
                        <a:t>15 à 60 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400">
                          <a:effectLst/>
                        </a:rPr>
                        <a:t>5 400 t à 180 kt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>
                          <a:effectLst/>
                        </a:rPr>
                        <a:t>Iceberg moyen (mediumberg)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400">
                          <a:effectLst/>
                        </a:rPr>
                        <a:t>15 m à 45 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400">
                          <a:effectLst/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400">
                          <a:effectLst/>
                        </a:rPr>
                        <a:t>60 à 120 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400">
                          <a:effectLst/>
                        </a:rPr>
                        <a:t>180 kt à 2 Mt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>
                          <a:effectLst/>
                        </a:rPr>
                        <a:t>Gros iceberg (largeberg)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400">
                          <a:effectLst/>
                        </a:rPr>
                        <a:t>45 m à 75 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400">
                          <a:effectLst/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400">
                          <a:effectLst/>
                        </a:rPr>
                        <a:t>120 à 200 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400">
                          <a:effectLst/>
                        </a:rPr>
                        <a:t>&gt; 2 Mt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>
                          <a:effectLst/>
                        </a:rPr>
                        <a:t>Très gros iceberg (very largeberg)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400">
                          <a:effectLst/>
                        </a:rPr>
                        <a:t>&gt; 75 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400">
                          <a:effectLst/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400">
                          <a:effectLst/>
                        </a:rPr>
                        <a:t>&gt; 200 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400" dirty="0">
                          <a:effectLst/>
                        </a:rPr>
                        <a:t>30 Mt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09270135"/>
      </p:ext>
    </p:extLst>
  </p:cSld>
  <p:clrMapOvr>
    <a:masterClrMapping/>
  </p:clrMapOvr>
</p:sld>
</file>

<file path=ppt/theme/theme1.xml><?xml version="1.0" encoding="utf-8"?>
<a:theme xmlns:a="http://schemas.openxmlformats.org/drawingml/2006/main" name="Ronds dans l’eau">
  <a:themeElements>
    <a:clrScheme name="Ronds dans l’eau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Ronds dans l’eau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onds dans l’eau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96</Words>
  <Application>Microsoft Office PowerPoint</Application>
  <PresentationFormat>Grand écran</PresentationFormat>
  <Paragraphs>38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5" baseType="lpstr">
      <vt:lpstr>Arial</vt:lpstr>
      <vt:lpstr>Tw Cen MT</vt:lpstr>
      <vt:lpstr>Ronds dans l’eau</vt:lpstr>
      <vt:lpstr>Iceberg</vt:lpstr>
      <vt:lpstr>Les iceberg</vt:lpstr>
    </vt:vector>
  </TitlesOfParts>
  <Company>Microsoft MVP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Iceberg</dc:title>
  <dc:creator>MA EDITIONS</dc:creator>
  <cp:lastModifiedBy>MA EDITIONS</cp:lastModifiedBy>
  <cp:revision>1</cp:revision>
  <dcterms:created xsi:type="dcterms:W3CDTF">2013-11-03T12:41:36Z</dcterms:created>
  <dcterms:modified xsi:type="dcterms:W3CDTF">2013-11-03T12:43:05Z</dcterms:modified>
</cp:coreProperties>
</file>