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5495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042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874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1297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094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580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766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072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768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68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42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884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81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4420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029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475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4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D5030B1-EAD3-4667-9177-B6990D7E749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A9AB42-BC80-48DF-9DE0-2469AAB7F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45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fr-FR" dirty="0" smtClean="0">
                <a:blipFill dpi="0"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reflection blurRad="6350" stA="55000" endA="300" endPos="45500" dir="5400000" sy="-100000" algn="bl" rotWithShape="0"/>
                </a:effectLst>
              </a:rPr>
              <a:t>Fête des fleurs</a:t>
            </a:r>
            <a:endParaRPr lang="fr-FR" dirty="0">
              <a:blipFill dpi="0"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6648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nd événement">
  <a:themeElements>
    <a:clrScheme name="Grand événem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Grand événem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and événem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Grand événement</Template>
  <TotalTime>2</TotalTime>
  <Words>3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Impact</vt:lpstr>
      <vt:lpstr>Grand événement</vt:lpstr>
      <vt:lpstr>Fête des fleurs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Fête des fleurs</dc:title>
  <dc:creator>MA EDITIONS</dc:creator>
  <cp:lastModifiedBy>MA EDITIONS</cp:lastModifiedBy>
  <cp:revision>2</cp:revision>
  <dcterms:created xsi:type="dcterms:W3CDTF">2013-11-03T12:48:45Z</dcterms:created>
  <dcterms:modified xsi:type="dcterms:W3CDTF">2013-11-03T12:51:30Z</dcterms:modified>
</cp:coreProperties>
</file>