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056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534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9449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3081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7167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8408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3131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417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666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246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2241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1527C-BBE4-4953-8BF4-657934388C09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41893-7FD7-49C2-A271-54B3DB1EA2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4758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0000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11624" y="1916832"/>
            <a:ext cx="6768752" cy="4351338"/>
          </a:xfrm>
        </p:spPr>
      </p:pic>
    </p:spTree>
    <p:extLst>
      <p:ext uri="{BB962C8B-B14F-4D97-AF65-F5344CB8AC3E}">
        <p14:creationId xmlns:p14="http://schemas.microsoft.com/office/powerpoint/2010/main" val="304195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Grand écran</PresentationFormat>
  <Paragraphs>0</Paragraphs>
  <Slides>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Microsoft MVP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 EDITIONS</dc:creator>
  <cp:lastModifiedBy>MA EDITIONS</cp:lastModifiedBy>
  <cp:revision>5</cp:revision>
  <dcterms:created xsi:type="dcterms:W3CDTF">2013-11-03T13:58:57Z</dcterms:created>
  <dcterms:modified xsi:type="dcterms:W3CDTF">2013-11-03T14:08:11Z</dcterms:modified>
</cp:coreProperties>
</file>