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57" d="100"/>
          <a:sy n="57" d="100"/>
        </p:scale>
        <p:origin x="90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5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59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84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2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8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44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22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390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6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55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0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96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4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19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4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7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56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4E611A-9749-4003-A86E-13A9DDA6E848}" type="datetimeFigureOut">
              <a:rPr lang="fr-FR" smtClean="0">
                <a:solidFill>
                  <a:prstClr val="black"/>
                </a:solidFill>
              </a:rPr>
              <a:pPr/>
              <a:t>03/11/2013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6FD353-8D2C-4BB3-B85F-9F74BEF272C0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1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r>
              <a:rPr lang="fr-FR" dirty="0" smtClean="0"/>
              <a:t>Nunc viverra imperdiet enim. Fusce est. Vivamus a tellus.</a:t>
            </a:r>
          </a:p>
          <a:p>
            <a:r>
              <a:rPr lang="fr-FR" dirty="0" smtClean="0"/>
              <a:t>Pellentesque habitant morbi tristique senectus et netus et malesuada fames ac turpis egestas. Proin pharetra nonummy pede. Mauris et </a:t>
            </a:r>
            <a:r>
              <a:rPr lang="fr-FR" dirty="0" err="1" smtClean="0"/>
              <a:t>orci</a:t>
            </a:r>
            <a:r>
              <a:rPr lang="fr-FR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1464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Parallaxe</vt:lpstr>
      <vt:lpstr>Titre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MA EDITIONS</dc:creator>
  <cp:lastModifiedBy>MA EDITIONS</cp:lastModifiedBy>
  <cp:revision>1</cp:revision>
  <dcterms:created xsi:type="dcterms:W3CDTF">2013-11-03T16:03:04Z</dcterms:created>
  <dcterms:modified xsi:type="dcterms:W3CDTF">2013-11-03T16:03:18Z</dcterms:modified>
</cp:coreProperties>
</file>