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75" d="100"/>
          <a:sy n="75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3639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53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757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693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002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2098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15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977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501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60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7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0B880-D51E-41C3-820C-DE05F0D42E9F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2C9C9-281B-46DE-96F2-67C51D3660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90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hot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52" y="-11145"/>
            <a:ext cx="10542885" cy="6868850"/>
          </a:xfrm>
          <a:prstGeom prst="rect">
            <a:avLst/>
          </a:prstGeom>
        </p:spPr>
      </p:pic>
      <p:grpSp>
        <p:nvGrpSpPr>
          <p:cNvPr id="10" name="Moulin"/>
          <p:cNvGrpSpPr>
            <a:grpSpLocks noChangeAspect="1"/>
          </p:cNvGrpSpPr>
          <p:nvPr/>
        </p:nvGrpSpPr>
        <p:grpSpPr>
          <a:xfrm>
            <a:off x="1712463" y="962626"/>
            <a:ext cx="2052000" cy="3784526"/>
            <a:chOff x="3179126" y="550162"/>
            <a:chExt cx="3420000" cy="6307543"/>
          </a:xfrm>
        </p:grpSpPr>
        <p:grpSp>
          <p:nvGrpSpPr>
            <p:cNvPr id="6" name="Groupe 5"/>
            <p:cNvGrpSpPr/>
            <p:nvPr/>
          </p:nvGrpSpPr>
          <p:grpSpPr>
            <a:xfrm>
              <a:off x="4784431" y="6243093"/>
              <a:ext cx="1325853" cy="614612"/>
              <a:chOff x="4784431" y="6243388"/>
              <a:chExt cx="1325854" cy="614612"/>
            </a:xfrm>
          </p:grpSpPr>
          <p:sp>
            <p:nvSpPr>
              <p:cNvPr id="30" name="Trapèze 29"/>
              <p:cNvSpPr/>
              <p:nvPr/>
            </p:nvSpPr>
            <p:spPr>
              <a:xfrm>
                <a:off x="4784431" y="6388252"/>
                <a:ext cx="1325854" cy="469748"/>
              </a:xfrm>
              <a:prstGeom prst="trapezoid">
                <a:avLst/>
              </a:prstGeom>
              <a:solidFill>
                <a:schemeClr val="tx1"/>
              </a:solidFill>
              <a:ln w="12700">
                <a:solidFill>
                  <a:srgbClr val="61453D"/>
                </a:solidFill>
              </a:ln>
              <a:scene3d>
                <a:camera prst="perspectiveRelaxed"/>
                <a:lightRig rig="threePt" dir="t"/>
              </a:scene3d>
              <a:sp3d extrusionH="76200">
                <a:extrusionClr>
                  <a:srgbClr val="61453D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Trapèze 30"/>
              <p:cNvSpPr/>
              <p:nvPr/>
            </p:nvSpPr>
            <p:spPr>
              <a:xfrm>
                <a:off x="4950150" y="6243388"/>
                <a:ext cx="994416" cy="469748"/>
              </a:xfrm>
              <a:prstGeom prst="trapezoid">
                <a:avLst/>
              </a:prstGeom>
              <a:solidFill>
                <a:schemeClr val="tx1"/>
              </a:solidFill>
              <a:ln w="12700">
                <a:solidFill>
                  <a:srgbClr val="61453D"/>
                </a:solidFill>
              </a:ln>
              <a:scene3d>
                <a:camera prst="perspectiveRelaxed"/>
                <a:lightRig rig="threePt" dir="t"/>
              </a:scene3d>
              <a:sp3d extrusionH="76200">
                <a:extrusionClr>
                  <a:srgbClr val="61453D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" name="Groupe 67"/>
            <p:cNvGrpSpPr/>
            <p:nvPr/>
          </p:nvGrpSpPr>
          <p:grpSpPr>
            <a:xfrm>
              <a:off x="4889125" y="550162"/>
              <a:ext cx="360115" cy="600298"/>
              <a:chOff x="5940077" y="452438"/>
              <a:chExt cx="360115" cy="600298"/>
            </a:xfr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</p:grpSpPr>
          <p:sp>
            <p:nvSpPr>
              <p:cNvPr id="64" name="Vague 63"/>
              <p:cNvSpPr/>
              <p:nvPr/>
            </p:nvSpPr>
            <p:spPr>
              <a:xfrm>
                <a:off x="5940077" y="452438"/>
                <a:ext cx="360115" cy="343509"/>
              </a:xfrm>
              <a:prstGeom prst="wave">
                <a:avLst>
                  <a:gd name="adj1" fmla="val 12500"/>
                  <a:gd name="adj2" fmla="val -5345"/>
                </a:avLst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ED7D31">
                      <a:lumMod val="75000"/>
                    </a:srgbClr>
                  </a:solidFill>
                </a:endParaRPr>
              </a:p>
            </p:txBody>
          </p:sp>
          <p:cxnSp>
            <p:nvCxnSpPr>
              <p:cNvPr id="66" name="Connecteur droit 65"/>
              <p:cNvCxnSpPr/>
              <p:nvPr/>
            </p:nvCxnSpPr>
            <p:spPr>
              <a:xfrm>
                <a:off x="5944566" y="461963"/>
                <a:ext cx="0" cy="590773"/>
              </a:xfrm>
              <a:prstGeom prst="line">
                <a:avLst/>
              </a:prstGeom>
              <a:grpFill/>
              <a:ln w="381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Cylindre 1"/>
            <p:cNvSpPr/>
            <p:nvPr/>
          </p:nvSpPr>
          <p:spPr>
            <a:xfrm>
              <a:off x="3359126" y="2926574"/>
              <a:ext cx="3060000" cy="3600000"/>
            </a:xfrm>
            <a:prstGeom prst="can">
              <a:avLst>
                <a:gd name="adj" fmla="val 14102"/>
              </a:avLst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66000"/>
                        </a14:imgEffect>
                      </a14:imgLayer>
                    </a14:imgProps>
                  </a:ext>
                </a:extLst>
              </a:blip>
              <a:srcRect/>
              <a:tile tx="0" ty="0" sx="80000" sy="80000" flip="none" algn="tl"/>
            </a:blip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" name="Organigramme : Extraire 3"/>
            <p:cNvSpPr/>
            <p:nvPr/>
          </p:nvSpPr>
          <p:spPr>
            <a:xfrm>
              <a:off x="3179126" y="850606"/>
              <a:ext cx="3420000" cy="2520000"/>
            </a:xfrm>
            <a:prstGeom prst="flowChartExtra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50000" sy="50000" flip="none" algn="tl"/>
            </a:blip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43302" y="5118174"/>
              <a:ext cx="864096" cy="1146136"/>
            </a:xfrm>
            <a:prstGeom prst="rect">
              <a:avLst/>
            </a:prstGeom>
            <a:solidFill>
              <a:srgbClr val="59423A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63182" y="4127310"/>
              <a:ext cx="302887" cy="401749"/>
            </a:xfrm>
            <a:prstGeom prst="rect">
              <a:avLst/>
            </a:prstGeom>
            <a:solidFill>
              <a:srgbClr val="59423A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07398" y="3725561"/>
              <a:ext cx="302887" cy="401749"/>
            </a:xfrm>
            <a:prstGeom prst="rect">
              <a:avLst/>
            </a:prstGeom>
            <a:solidFill>
              <a:srgbClr val="59423A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" name="Trapèze 31"/>
            <p:cNvSpPr/>
            <p:nvPr/>
          </p:nvSpPr>
          <p:spPr>
            <a:xfrm>
              <a:off x="5165690" y="6078380"/>
              <a:ext cx="509944" cy="469748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rgbClr val="61453D"/>
              </a:solidFill>
            </a:ln>
            <a:scene3d>
              <a:camera prst="perspectiveRelaxed"/>
              <a:lightRig rig="threePt" dir="t"/>
            </a:scene3d>
            <a:sp3d extrusionH="76200">
              <a:extrusionClr>
                <a:srgbClr val="61453D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pic>
          <p:nvPicPr>
            <p:cNvPr id="69" name="Image 6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6586" y="5556281"/>
              <a:ext cx="838223" cy="838223"/>
            </a:xfrm>
            <a:prstGeom prst="rect">
              <a:avLst/>
            </a:prstGeom>
          </p:spPr>
        </p:pic>
        <p:pic>
          <p:nvPicPr>
            <p:cNvPr id="70" name="Image 6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9897" y="5866481"/>
              <a:ext cx="655002" cy="924709"/>
            </a:xfrm>
            <a:prstGeom prst="rect">
              <a:avLst/>
            </a:prstGeom>
          </p:spPr>
        </p:pic>
      </p:grpSp>
      <p:pic>
        <p:nvPicPr>
          <p:cNvPr id="3" name="Ailes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490" y="187629"/>
            <a:ext cx="3632312" cy="362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21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 rot="2700000">
            <a:off x="811152" y="-549596"/>
            <a:ext cx="7911540" cy="7914990"/>
            <a:chOff x="0" y="250238"/>
            <a:chExt cx="7911540" cy="7914990"/>
          </a:xfrm>
        </p:grpSpPr>
        <p:grpSp>
          <p:nvGrpSpPr>
            <p:cNvPr id="3" name="Groupe 2"/>
            <p:cNvGrpSpPr/>
            <p:nvPr/>
          </p:nvGrpSpPr>
          <p:grpSpPr>
            <a:xfrm>
              <a:off x="3669464" y="4207733"/>
              <a:ext cx="576064" cy="3957495"/>
              <a:chOff x="6262716" y="1421894"/>
              <a:chExt cx="576064" cy="3957495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62716" y="2243041"/>
                <a:ext cx="576064" cy="3136348"/>
              </a:xfrm>
              <a:prstGeom prst="rect">
                <a:avLst/>
              </a:prstGeom>
              <a:pattFill prst="lgGrid">
                <a:fgClr>
                  <a:schemeClr val="tx1"/>
                </a:fgClr>
                <a:bgClr>
                  <a:schemeClr val="bg1"/>
                </a:bgClr>
              </a:pattFill>
              <a:ln w="28575" cap="flat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3" name="Connecteur droit 22"/>
              <p:cNvCxnSpPr/>
              <p:nvPr/>
            </p:nvCxnSpPr>
            <p:spPr>
              <a:xfrm flipV="1">
                <a:off x="6550748" y="1421894"/>
                <a:ext cx="0" cy="3957495"/>
              </a:xfrm>
              <a:prstGeom prst="line">
                <a:avLst/>
              </a:prstGeom>
              <a:ln w="28575" cap="flat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e 15"/>
            <p:cNvGrpSpPr/>
            <p:nvPr/>
          </p:nvGrpSpPr>
          <p:grpSpPr>
            <a:xfrm flipV="1">
              <a:off x="3669464" y="250238"/>
              <a:ext cx="576064" cy="3957495"/>
              <a:chOff x="6262716" y="1421894"/>
              <a:chExt cx="576064" cy="3957495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262716" y="2243041"/>
                <a:ext cx="576064" cy="3136348"/>
              </a:xfrm>
              <a:prstGeom prst="rect">
                <a:avLst/>
              </a:prstGeom>
              <a:pattFill prst="lgGrid">
                <a:fgClr>
                  <a:schemeClr val="tx1"/>
                </a:fgClr>
                <a:bgClr>
                  <a:schemeClr val="bg1"/>
                </a:bgClr>
              </a:pattFill>
              <a:ln w="28575" cap="flat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8" name="Connecteur droit 17"/>
              <p:cNvCxnSpPr/>
              <p:nvPr/>
            </p:nvCxnSpPr>
            <p:spPr>
              <a:xfrm flipV="1">
                <a:off x="6550748" y="1421894"/>
                <a:ext cx="0" cy="3957495"/>
              </a:xfrm>
              <a:prstGeom prst="line">
                <a:avLst/>
              </a:prstGeom>
              <a:ln w="28575" cap="flat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e 18"/>
            <p:cNvGrpSpPr/>
            <p:nvPr/>
          </p:nvGrpSpPr>
          <p:grpSpPr>
            <a:xfrm rot="5400000">
              <a:off x="1690716" y="2228987"/>
              <a:ext cx="576064" cy="3957495"/>
              <a:chOff x="6262716" y="1421894"/>
              <a:chExt cx="576064" cy="3957495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6262716" y="2243041"/>
                <a:ext cx="576064" cy="3136348"/>
              </a:xfrm>
              <a:prstGeom prst="rect">
                <a:avLst/>
              </a:prstGeom>
              <a:pattFill prst="lgGrid">
                <a:fgClr>
                  <a:schemeClr val="tx1"/>
                </a:fgClr>
                <a:bgClr>
                  <a:schemeClr val="bg1"/>
                </a:bgClr>
              </a:pattFill>
              <a:ln w="28575" cap="flat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31" name="Connecteur droit 30"/>
              <p:cNvCxnSpPr/>
              <p:nvPr/>
            </p:nvCxnSpPr>
            <p:spPr>
              <a:xfrm flipV="1">
                <a:off x="6550748" y="1421894"/>
                <a:ext cx="0" cy="3957495"/>
              </a:xfrm>
              <a:prstGeom prst="line">
                <a:avLst/>
              </a:prstGeom>
              <a:ln w="28575" cap="flat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e 31"/>
            <p:cNvGrpSpPr/>
            <p:nvPr/>
          </p:nvGrpSpPr>
          <p:grpSpPr>
            <a:xfrm rot="16200000">
              <a:off x="5644761" y="2228987"/>
              <a:ext cx="576064" cy="3957495"/>
              <a:chOff x="6262716" y="1421894"/>
              <a:chExt cx="576064" cy="3957495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6262716" y="2243041"/>
                <a:ext cx="576064" cy="3136348"/>
              </a:xfrm>
              <a:prstGeom prst="rect">
                <a:avLst/>
              </a:prstGeom>
              <a:pattFill prst="lgGrid">
                <a:fgClr>
                  <a:schemeClr val="tx1"/>
                </a:fgClr>
                <a:bgClr>
                  <a:schemeClr val="bg1"/>
                </a:bgClr>
              </a:pattFill>
              <a:ln w="28575" cap="flat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34" name="Connecteur droit 33"/>
              <p:cNvCxnSpPr/>
              <p:nvPr/>
            </p:nvCxnSpPr>
            <p:spPr>
              <a:xfrm flipV="1">
                <a:off x="6550748" y="1421894"/>
                <a:ext cx="0" cy="3957495"/>
              </a:xfrm>
              <a:prstGeom prst="line">
                <a:avLst/>
              </a:prstGeom>
              <a:ln w="28575" cap="flat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Ellipse 3"/>
            <p:cNvSpPr/>
            <p:nvPr/>
          </p:nvSpPr>
          <p:spPr>
            <a:xfrm>
              <a:off x="3717529" y="3967767"/>
              <a:ext cx="479935" cy="479935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214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Affichage à l'écran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1</cp:revision>
  <dcterms:created xsi:type="dcterms:W3CDTF">2013-11-03T13:42:49Z</dcterms:created>
  <dcterms:modified xsi:type="dcterms:W3CDTF">2013-11-03T13:44:04Z</dcterms:modified>
</cp:coreProperties>
</file>