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>
      <p:cViewPr varScale="1">
        <p:scale>
          <a:sx n="113" d="100"/>
          <a:sy n="113" d="100"/>
        </p:scale>
        <p:origin x="37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48706-EBBF-4EBF-9E04-6F3200089434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A237D-E71D-4EEA-BD20-CB34ECBFC7B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382931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48706-EBBF-4EBF-9E04-6F3200089434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A237D-E71D-4EEA-BD20-CB34ECBFC7B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3222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48706-EBBF-4EBF-9E04-6F3200089434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A237D-E71D-4EEA-BD20-CB34ECBFC7B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23500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48706-EBBF-4EBF-9E04-6F3200089434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A237D-E71D-4EEA-BD20-CB34ECBFC7B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338024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48706-EBBF-4EBF-9E04-6F3200089434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A237D-E71D-4EEA-BD20-CB34ECBFC7B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218031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48706-EBBF-4EBF-9E04-6F3200089434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A237D-E71D-4EEA-BD20-CB34ECBFC7B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96401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48706-EBBF-4EBF-9E04-6F3200089434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A237D-E71D-4EEA-BD20-CB34ECBFC7B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993223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48706-EBBF-4EBF-9E04-6F3200089434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A237D-E71D-4EEA-BD20-CB34ECBFC7B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33041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48706-EBBF-4EBF-9E04-6F3200089434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A237D-E71D-4EEA-BD20-CB34ECBFC7B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946538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48706-EBBF-4EBF-9E04-6F3200089434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A237D-E71D-4EEA-BD20-CB34ECBFC7B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881400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48706-EBBF-4EBF-9E04-6F3200089434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A237D-E71D-4EEA-BD20-CB34ECBFC7B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545153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548706-EBBF-4EBF-9E04-6F3200089434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8A237D-E71D-4EEA-BD20-CB34ECBFC7B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143739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wmv"/><Relationship Id="rId1" Type="http://schemas.openxmlformats.org/officeDocument/2006/relationships/video" Target="NULL" TargetMode="Externa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Wildlife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>
                  <p14:trim st="20823" end="5517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27263" y="1825625"/>
            <a:ext cx="7735887" cy="4351338"/>
          </a:xfrm>
        </p:spPr>
      </p:pic>
    </p:spTree>
    <p:extLst>
      <p:ext uri="{BB962C8B-B14F-4D97-AF65-F5344CB8AC3E}">
        <p14:creationId xmlns:p14="http://schemas.microsoft.com/office/powerpoint/2010/main" val="350281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Grand écran</PresentationFormat>
  <Paragraphs>0</Paragraphs>
  <Slides>1</Slides>
  <Notes>0</Notes>
  <HiddenSlides>0</HiddenSlides>
  <MMClips>1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Thème Office</vt:lpstr>
      <vt:lpstr>Présentation PowerPoint</vt:lpstr>
    </vt:vector>
  </TitlesOfParts>
  <Company>Microsoft MVP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 EDITIONS</dc:creator>
  <cp:lastModifiedBy>MA EDITIONS</cp:lastModifiedBy>
  <cp:revision>3</cp:revision>
  <dcterms:created xsi:type="dcterms:W3CDTF">2013-11-03T13:53:06Z</dcterms:created>
  <dcterms:modified xsi:type="dcterms:W3CDTF">2013-11-03T13:56:04Z</dcterms:modified>
</cp:coreProperties>
</file>