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91" autoAdjust="0"/>
    <p:restoredTop sz="94660"/>
  </p:normalViewPr>
  <p:slideViewPr>
    <p:cSldViewPr>
      <p:cViewPr varScale="1">
        <p:scale>
          <a:sx n="113" d="100"/>
          <a:sy n="113" d="100"/>
        </p:scale>
        <p:origin x="20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50614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re et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279340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ation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8644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430346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arte nom ci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339000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Vrai ou faux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6383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7953815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41717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7545923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856911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925097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54163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96587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466796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010517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fr-FR" smtClean="0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Modifiez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015495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  <a:lumOff val="1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 smtClean="0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Modifiez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85CC5-EF86-4D4C-9881-083CCE72A262}" type="datetimeFigureOut">
              <a:rPr lang="fr-FR" smtClean="0"/>
              <a:t>03/11/2013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FF8696A1-0F79-47C9-A93E-808C7C5C13E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653770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vidéo 8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08915" y="1343301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19" name="vidéo 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3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3366972" y="1343301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20" name="vidéo 6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125029" y="1343301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21" name="vidéo 5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8883086" y="1343301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30" name="vidéo 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08915" y="3489700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31" name="vidéo 3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3366972" y="3489700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32" name="vidéo 2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duotone>
              <a:schemeClr val="accent6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6125029" y="3489700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  <p:pic>
        <p:nvPicPr>
          <p:cNvPr id="33" name="vidéo 1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883086" y="3489700"/>
            <a:ext cx="2700000" cy="2025000"/>
          </a:xfrm>
          <a:prstGeom prst="rect">
            <a:avLst/>
          </a:prstGeom>
          <a:ln w="107950" cap="rnd">
            <a:solidFill>
              <a:srgbClr val="C8C6BD"/>
            </a:solidFill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17145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381167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5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41022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1" presetID="1" presetClass="mediacall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2" dur="241022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3" presetID="1" presetClass="mediacall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4" dur="241022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241022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7" presetID="1" presetClass="mediacall" presetSubtype="0" fill="hold" nodeType="withEffect">
                                  <p:stCondLst>
                                    <p:cond delay="8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38" dur="241022" fill="hold"/>
                                        <p:tgtEl>
                                          <p:spTgt spid="3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10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41022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" presetID="1" presetClass="mediacall" presetSubtype="0" fill="hold" nodeType="withEffect">
                                  <p:stCondLst>
                                    <p:cond delay="1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" dur="24102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" presetID="1" presetClass="mediacall" presetSubtype="0" fill="hold" nodeType="withEffect">
                                  <p:stCondLst>
                                    <p:cond delay="14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4" dur="241022" fill="hold"/>
                                        <p:tgtEl>
                                          <p:spTgt spid="3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45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video>
              <p:cMediaNode vol="80000">
                <p:cTn id="46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video>
            <p:video>
              <p:cMediaNode vol="80000">
                <p:cTn id="47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0"/>
                </p:tgtEl>
              </p:cMediaNode>
            </p:video>
            <p:video>
              <p:cMediaNode vol="80000">
                <p:cTn id="48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video>
            <p:video>
              <p:cMediaNode vol="80000">
                <p:cTn id="49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2"/>
                </p:tgtEl>
              </p:cMediaNode>
            </p:video>
            <p:video>
              <p:cMediaNode vol="80000">
                <p:cTn id="50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33"/>
                </p:tgtEl>
              </p:cMediaNode>
            </p:video>
            <p:video>
              <p:cMediaNode vol="80000">
                <p:cTn id="51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video>
              <p:cMediaNode vol="80000">
                <p:cTn id="52" repeatCount="indefinite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Facette">
  <a:themeElements>
    <a:clrScheme name="Facette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te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te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8C59B386-999D-4CB6-B907-9F3997C027CC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299</TotalTime>
  <Words>0</Words>
  <Application>Microsoft Office PowerPoint</Application>
  <PresentationFormat>Grand écran</PresentationFormat>
  <Paragraphs>0</Paragraphs>
  <Slides>1</Slides>
  <Notes>0</Notes>
  <HiddenSlides>0</HiddenSlides>
  <MMClips>8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</vt:i4>
      </vt:variant>
    </vt:vector>
  </HeadingPairs>
  <TitlesOfParts>
    <vt:vector size="5" baseType="lpstr">
      <vt:lpstr>Arial</vt:lpstr>
      <vt:lpstr>Trebuchet MS</vt:lpstr>
      <vt:lpstr>Wingdings 3</vt:lpstr>
      <vt:lpstr>Facette</vt:lpstr>
      <vt:lpstr>Présentation PowerPoint</vt:lpstr>
    </vt:vector>
  </TitlesOfParts>
  <Company>Microsoft MVP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marina m</dc:creator>
  <cp:lastModifiedBy>MA EDITIONS</cp:lastModifiedBy>
  <cp:revision>51</cp:revision>
  <dcterms:created xsi:type="dcterms:W3CDTF">2013-08-13T17:39:34Z</dcterms:created>
  <dcterms:modified xsi:type="dcterms:W3CDTF">2013-11-03T14:47:39Z</dcterms:modified>
</cp:coreProperties>
</file>