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8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102" autoAdjust="0"/>
    <p:restoredTop sz="94660"/>
  </p:normalViewPr>
  <p:slideViewPr>
    <p:cSldViewPr showGuides="1">
      <p:cViewPr varScale="1">
        <p:scale>
          <a:sx n="113" d="100"/>
          <a:sy n="113" d="100"/>
        </p:scale>
        <p:origin x="300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0634568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Image panoramiqu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4892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15231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96565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48528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53670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 colonnes d’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262502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179703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647288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58020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1234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216614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393252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921098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12577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58411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126778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19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DEEF34A-7541-4E47-8A1B-3F9009824C36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14F3164B-B66C-4BDB-9E1F-43FBC319AE9F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610332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  <p:sldLayoutId id="2147483685" r:id="rId7"/>
    <p:sldLayoutId id="2147483686" r:id="rId8"/>
    <p:sldLayoutId id="2147483687" r:id="rId9"/>
    <p:sldLayoutId id="2147483688" r:id="rId10"/>
    <p:sldLayoutId id="2147483689" r:id="rId11"/>
    <p:sldLayoutId id="2147483690" r:id="rId12"/>
    <p:sldLayoutId id="2147483691" r:id="rId13"/>
    <p:sldLayoutId id="2147483692" r:id="rId14"/>
    <p:sldLayoutId id="2147483693" r:id="rId15"/>
    <p:sldLayoutId id="2147483694" r:id="rId16"/>
    <p:sldLayoutId id="2147483695" r:id="rId17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vidéo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50000" b="50000"/>
          <a:stretch>
            <a:fillRect/>
          </a:stretch>
        </p:blipFill>
        <p:spPr>
          <a:xfrm>
            <a:off x="335360" y="3573016"/>
            <a:ext cx="5491854" cy="3089170"/>
          </a:xfrm>
          <a:prstGeom prst="rect">
            <a:avLst/>
          </a:prstGeom>
        </p:spPr>
      </p:pic>
      <p:pic>
        <p:nvPicPr>
          <p:cNvPr id="5" name="vidéo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49612" t="400" r="388" b="49600"/>
          <a:stretch>
            <a:fillRect/>
          </a:stretch>
        </p:blipFill>
        <p:spPr>
          <a:xfrm>
            <a:off x="335360" y="212649"/>
            <a:ext cx="5491854" cy="3089170"/>
          </a:xfrm>
          <a:prstGeom prst="rect">
            <a:avLst/>
          </a:prstGeom>
        </p:spPr>
      </p:pic>
      <p:pic>
        <p:nvPicPr>
          <p:cNvPr id="6" name="vidéo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49549" r="50000" b="451"/>
          <a:stretch>
            <a:fillRect/>
          </a:stretch>
        </p:blipFill>
        <p:spPr>
          <a:xfrm>
            <a:off x="6400328" y="3573016"/>
            <a:ext cx="5491854" cy="3089170"/>
          </a:xfrm>
          <a:prstGeom prst="rect">
            <a:avLst/>
          </a:prstGeom>
        </p:spPr>
      </p:pic>
      <p:pic>
        <p:nvPicPr>
          <p:cNvPr id="7" name="vidéo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l="50203" t="50400" r="-203" b="-400"/>
          <a:stretch>
            <a:fillRect/>
          </a:stretch>
        </p:blipFill>
        <p:spPr>
          <a:xfrm>
            <a:off x="6400328" y="212649"/>
            <a:ext cx="5491854" cy="3089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35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8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3009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3009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30092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30092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4.375E-6 3.7037E-6 L -3.125E-6 -0.49005 " pathEditMode="relative" rAng="0" ptsTypes="AA">
                                      <p:cBhvr>
                                        <p:cTn id="46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" y="-24398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63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4.375E-6 -5.55112E-17 L 0.4974 -5.55112E-17 " pathEditMode="relative" rAng="0" ptsTypes="AA">
                                      <p:cBhvr>
                                        <p:cTn id="4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766" y="0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35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2.08333E-7 3.7037E-6 L -0.4974 3.7037E-6 " pathEditMode="relative" rAng="0" ptsTypes="AA">
                                      <p:cBhvr>
                                        <p:cTn id="50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909" y="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42" presetClass="path" presetSubtype="0" accel="50000" decel="5000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animMotion origin="layout" path="M -2.08333E-7 -5.55112E-17 L -2.08333E-7 0.49005 " pathEditMode="relative" rAng="0" ptsTypes="AA">
                                      <p:cBhvr>
                                        <p:cTn id="52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92"/>
                            </p:stCondLst>
                            <p:childTnLst>
                              <p:par>
                                <p:cTn id="54" presetID="26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55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72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2092"/>
                            </p:stCondLst>
                            <p:childTnLst>
                              <p:par>
                                <p:cTn id="74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78" dur="1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32592"/>
                            </p:stCondLst>
                            <p:childTnLst>
                              <p:par>
                                <p:cTn id="80" presetID="42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85" dur="1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33592"/>
                            </p:stCondLst>
                            <p:childTnLst>
                              <p:par>
                                <p:cTn id="87" presetID="21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8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cmd type="call" cmd="stop">
                                      <p:cBhvr>
                                        <p:cTn id="90" dur="1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91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video>
              <p:cMediaNode vol="80000">
                <p:cTn id="92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video>
              <p:cMediaNode vol="80000">
                <p:cTn id="93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video>
              <p:cMediaNode vol="80000">
                <p:cTn id="94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Ronds dans l’eau">
  <a:themeElements>
    <a:clrScheme name="Ronds dans l’eau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Ronds dans l’eau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onds dans l’eau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Ronds dans l’eau</Template>
  <TotalTime>298</TotalTime>
  <Words>0</Words>
  <Application>Microsoft Office PowerPoint</Application>
  <PresentationFormat>Grand écran</PresentationFormat>
  <Paragraphs>0</Paragraphs>
  <Slides>1</Slides>
  <Notes>0</Notes>
  <HiddenSlides>0</HiddenSlides>
  <MMClips>4</MMClips>
  <ScaleCrop>false</ScaleCrop>
  <HeadingPairs>
    <vt:vector size="6" baseType="variant">
      <vt:variant>
        <vt:lpstr>Polices utilisées</vt:lpstr>
      </vt:variant>
      <vt:variant>
        <vt:i4>2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4" baseType="lpstr">
      <vt:lpstr>Arial</vt:lpstr>
      <vt:lpstr>Tw Cen MT</vt:lpstr>
      <vt:lpstr>Ronds dans l’eau</vt:lpstr>
      <vt:lpstr>Présentation PowerPoint</vt:lpstr>
    </vt:vector>
  </TitlesOfParts>
  <Company>Microsoft MVP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marina m</dc:creator>
  <cp:lastModifiedBy>MA EDITIONS</cp:lastModifiedBy>
  <cp:revision>68</cp:revision>
  <dcterms:created xsi:type="dcterms:W3CDTF">2013-08-13T22:33:27Z</dcterms:created>
  <dcterms:modified xsi:type="dcterms:W3CDTF">2013-11-03T14:56:13Z</dcterms:modified>
</cp:coreProperties>
</file>