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113" d="100"/>
          <a:sy n="113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96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900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41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548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292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355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308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8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66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26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83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06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70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2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4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70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581679E-B0D0-4456-8AD6-3EA658C1F82D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05DD34A-10F8-4AAF-837C-A8E1F8CD5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10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Incorporer un tableau Excel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Sous </a:t>
            </a:r>
            <a:r>
              <a:rPr lang="fr-FR" smtClean="0"/>
              <a:t>forme d’icône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78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Incorporer un tableau Excel sous forme d’icône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fr-FR" dirty="0" smtClean="0"/>
          </a:p>
          <a:p>
            <a:r>
              <a:rPr lang="fr-FR" dirty="0" smtClean="0"/>
              <a:t>Nunc viverra imperdiet enim. Fusce est. Vivamus a tellus.</a:t>
            </a:r>
          </a:p>
          <a:p>
            <a:endParaRPr lang="fr-FR" dirty="0" smtClean="0"/>
          </a:p>
          <a:p>
            <a:r>
              <a:rPr lang="fr-FR" dirty="0" smtClean="0"/>
              <a:t>Pellentesque habitant morbi tristique senectus et netus et malesuada fames ac turpis egestas. Proin pharetra nonummy pede. Mauris et orci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419864"/>
              </p:ext>
            </p:extLst>
          </p:nvPr>
        </p:nvGraphicFramePr>
        <p:xfrm>
          <a:off x="9984469" y="2603500"/>
          <a:ext cx="1490427" cy="1257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Feuille de calcul" showAsIcon="1" r:id="rId3" imgW="914400" imgH="771480" progId="Excel.Sheet.12">
                  <p:embed/>
                </p:oleObj>
              </mc:Choice>
              <mc:Fallback>
                <p:oleObj name="Feuille de calcul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84469" y="2603500"/>
                        <a:ext cx="1490427" cy="125754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3123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rection Ion">
  <a:themeElements>
    <a:clrScheme name="Direction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Direction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rection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</TotalTime>
  <Words>85</Words>
  <Application>Microsoft Office PowerPoint</Application>
  <PresentationFormat>Grand écran</PresentationFormat>
  <Paragraphs>8</Paragraphs>
  <Slides>2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 3</vt:lpstr>
      <vt:lpstr>Direction Ion</vt:lpstr>
      <vt:lpstr>Feuille de calcul Microsoft Excel</vt:lpstr>
      <vt:lpstr>Incorporer un tableau Excel</vt:lpstr>
      <vt:lpstr>Incorporer un tableau Excel sous forme d’icône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5</cp:revision>
  <dcterms:created xsi:type="dcterms:W3CDTF">2013-11-03T15:53:40Z</dcterms:created>
  <dcterms:modified xsi:type="dcterms:W3CDTF">2013-11-03T16:28:30Z</dcterms:modified>
</cp:coreProperties>
</file>