
<file path=[Content_Types].xml><?xml version="1.0" encoding="utf-8"?>
<Types xmlns="http://schemas.openxmlformats.org/package/2006/content-types">
  <Default Extension="png" ContentType="image/png"/>
  <Default Extension="xlsm" ContentType="application/vnd.ms-excel.sheet.macroEnabled.12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_prenant_en_charge_les_macros1.xlsm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252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4102564102564103E-2"/>
          <c:y val="2.8686691633876497E-2"/>
          <c:w val="0.82553755299818288"/>
          <c:h val="0.92111159800683962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Production mondiale d'huile d'olive</c:v>
                </c:pt>
              </c:strCache>
            </c:strRef>
          </c:tx>
          <c:dPt>
            <c:idx val="2"/>
            <c:bubble3D val="0"/>
            <c:explosion val="27"/>
            <c:spPr>
              <a:solidFill>
                <a:schemeClr val="bg2">
                  <a:lumMod val="60000"/>
                  <a:lumOff val="40000"/>
                </a:schemeClr>
              </a:solidFill>
            </c:spPr>
          </c:dPt>
          <c:dPt>
            <c:idx val="4"/>
            <c:bubble3D val="0"/>
            <c:spPr>
              <a:solidFill>
                <a:schemeClr val="accent3"/>
              </a:solidFill>
            </c:spPr>
          </c:dPt>
          <c:cat>
            <c:strRef>
              <c:f>Feuil1!$A$2:$A$6</c:f>
              <c:strCache>
                <c:ptCount val="5"/>
                <c:pt idx="0">
                  <c:v>Espagne</c:v>
                </c:pt>
                <c:pt idx="1">
                  <c:v>Italie</c:v>
                </c:pt>
                <c:pt idx="2">
                  <c:v>Grèce</c:v>
                </c:pt>
                <c:pt idx="3">
                  <c:v>Tunisie</c:v>
                </c:pt>
                <c:pt idx="4">
                  <c:v>Autres pays</c:v>
                </c:pt>
              </c:strCache>
            </c:strRef>
          </c:cat>
          <c:val>
            <c:numRef>
              <c:f>Feuil1!$B$2:$B$6</c:f>
              <c:numCache>
                <c:formatCode>0.00</c:formatCode>
                <c:ptCount val="5"/>
                <c:pt idx="0">
                  <c:v>1116000</c:v>
                </c:pt>
                <c:pt idx="1">
                  <c:v>750000</c:v>
                </c:pt>
                <c:pt idx="2">
                  <c:v>530000</c:v>
                </c:pt>
                <c:pt idx="3">
                  <c:v>230000</c:v>
                </c:pt>
                <c:pt idx="4">
                  <c:v>230000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9464E374-AE92-4730-8143-8B5C72F371CC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03/11/2013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5CFE71FA-F0A8-4859-8793-473C4BDBF442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428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E374-AE92-4730-8143-8B5C72F371CC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03/11/2013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E71FA-F0A8-4859-8793-473C4BDBF442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670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E374-AE92-4730-8143-8B5C72F371CC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03/11/2013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E71FA-F0A8-4859-8793-473C4BDBF442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818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E374-AE92-4730-8143-8B5C72F371CC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03/11/2013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E71FA-F0A8-4859-8793-473C4BDBF442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2491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E374-AE92-4730-8143-8B5C72F371CC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03/11/2013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E71FA-F0A8-4859-8793-473C4BDBF442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8235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E374-AE92-4730-8143-8B5C72F371CC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03/11/2013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E71FA-F0A8-4859-8793-473C4BDBF442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4787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E374-AE92-4730-8143-8B5C72F371CC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03/11/2013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E71FA-F0A8-4859-8793-473C4BDBF442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961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E374-AE92-4730-8143-8B5C72F371CC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03/11/2013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E71FA-F0A8-4859-8793-473C4BDBF442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5199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E374-AE92-4730-8143-8B5C72F371CC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03/11/2013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E71FA-F0A8-4859-8793-473C4BDBF442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539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E374-AE92-4730-8143-8B5C72F371CC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03/11/2013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E71FA-F0A8-4859-8793-473C4BDBF442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543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E374-AE92-4730-8143-8B5C72F371CC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03/11/2013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E71FA-F0A8-4859-8793-473C4BDBF442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963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E374-AE92-4730-8143-8B5C72F371CC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03/11/2013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E71FA-F0A8-4859-8793-473C4BDBF442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131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E374-AE92-4730-8143-8B5C72F371CC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03/11/2013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E71FA-F0A8-4859-8793-473C4BDBF442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489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E374-AE92-4730-8143-8B5C72F371CC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03/11/2013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E71FA-F0A8-4859-8793-473C4BDBF442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739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E374-AE92-4730-8143-8B5C72F371CC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03/11/2013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E71FA-F0A8-4859-8793-473C4BDBF442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163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E374-AE92-4730-8143-8B5C72F371CC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03/11/2013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E71FA-F0A8-4859-8793-473C4BDBF442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699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E374-AE92-4730-8143-8B5C72F371CC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03/11/2013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E71FA-F0A8-4859-8793-473C4BDBF442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777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8E01E-3B53-4A82-B9C8-B353DCEFFC29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C887D-ED17-43C5-A30A-8B81E13740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76792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Production mondiale </a:t>
            </a:r>
            <a:br>
              <a:rPr lang="fr-FR" smtClean="0"/>
            </a:br>
            <a:r>
              <a:rPr lang="fr-FR" smtClean="0"/>
              <a:t>d’huile d’olive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7282672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992" y="3346762"/>
            <a:ext cx="936104" cy="115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10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3115">
        <p14:shred pattern="rectangle"/>
      </p:transition>
    </mc:Choice>
    <mc:Fallback>
      <p:transition spd="slow" advTm="311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Tw Cen MT</vt:lpstr>
      <vt:lpstr>Circuit</vt:lpstr>
      <vt:lpstr>Production mondiale  d’huile d’olive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 EDITIONS</dc:creator>
  <cp:lastModifiedBy>MA EDITIONS</cp:lastModifiedBy>
  <cp:revision>2</cp:revision>
  <dcterms:created xsi:type="dcterms:W3CDTF">2013-11-03T15:34:44Z</dcterms:created>
  <dcterms:modified xsi:type="dcterms:W3CDTF">2013-11-03T15:36:11Z</dcterms:modified>
</cp:coreProperties>
</file>