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charts/style1.xml" ContentType="application/vnd.ms-office.chartstyl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olors1.xml" ContentType="application/vnd.ms-office.chartcolorstyle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>
      <p:cViewPr varScale="1">
        <p:scale>
          <a:sx n="116" d="100"/>
          <a:sy n="116" d="100"/>
        </p:scale>
        <p:origin x="-384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openxmlformats.org/officeDocument/2006/relationships/package" Target="../embeddings/Feuille_de_calcul_Microsoft_Excel1.xlsx"/><Relationship Id="rId1" Type="http://schemas.openxmlformats.org/officeDocument/2006/relationships/image" Target="../media/image3.jpeg"/><Relationship Id="rId4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chart>
    <c:autoTitleDeleted val="1"/>
    <c:view3D>
      <c:depthPercent val="100"/>
      <c:rAngAx val="1"/>
    </c:view3D>
    <c:floor>
      <c:spPr>
        <a:noFill/>
        <a:ln>
          <a:noFill/>
        </a:ln>
        <a:effectLst/>
        <a:sp3d/>
      </c:spPr>
    </c:floor>
    <c:sideWall>
      <c:spPr>
        <a:noFill/>
        <a:ln w="19050">
          <a:solidFill>
            <a:schemeClr val="tx1"/>
          </a:solidFill>
        </a:ln>
        <a:effectLst/>
        <a:sp3d contourW="19050">
          <a:contourClr>
            <a:schemeClr val="tx1"/>
          </a:contourClr>
        </a:sp3d>
      </c:spPr>
    </c:sideWall>
    <c:backWall>
      <c:spPr>
        <a:noFill/>
        <a:ln w="19050">
          <a:solidFill>
            <a:schemeClr val="tx1"/>
          </a:solidFill>
        </a:ln>
        <a:effectLst/>
        <a:sp3d contourW="19050">
          <a:contourClr>
            <a:schemeClr val="tx1"/>
          </a:contourClr>
        </a:sp3d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1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a:blipFill>
            <a:ln w="38100">
              <a:solidFill>
                <a:schemeClr val="bg1"/>
              </a:solidFill>
            </a:ln>
            <a:effectLst/>
            <a:sp3d contourW="38100">
              <a:contourClr>
                <a:schemeClr val="bg1"/>
              </a:contourClr>
            </a:sp3d>
          </c:spPr>
          <c:cat>
            <c:strRef>
              <c:f>Feuil1!$A$2:$A$8</c:f>
              <c:strCache>
                <c:ptCount val="7"/>
                <c:pt idx="0">
                  <c:v>Chaînes spécialisées </c:v>
                </c:pt>
                <c:pt idx="1">
                  <c:v>Magasins indépendants </c:v>
                </c:pt>
                <c:pt idx="2">
                  <c:v>Hyper et supermarchés </c:v>
                </c:pt>
                <c:pt idx="3">
                  <c:v>Chaînes grande diffusion </c:v>
                </c:pt>
                <c:pt idx="4">
                  <c:v>Vente à distance </c:v>
                </c:pt>
                <c:pt idx="5">
                  <c:v>Magasins de sport </c:v>
                </c:pt>
                <c:pt idx="6">
                  <c:v>Grands magasins</c:v>
                </c:pt>
              </c:strCache>
            </c:strRef>
          </c:cat>
          <c:val>
            <c:numRef>
              <c:f>Feuil1!$B$2:$B$8</c:f>
              <c:numCache>
                <c:formatCode>0.00%</c:formatCode>
                <c:ptCount val="7"/>
                <c:pt idx="0">
                  <c:v>0.26300000000000001</c:v>
                </c:pt>
                <c:pt idx="1">
                  <c:v>0.17100000000000001</c:v>
                </c:pt>
                <c:pt idx="2">
                  <c:v>0.13700000000000001</c:v>
                </c:pt>
                <c:pt idx="3">
                  <c:v>0.11899999999999998</c:v>
                </c:pt>
                <c:pt idx="4">
                  <c:v>7.6999999999999999E-2</c:v>
                </c:pt>
                <c:pt idx="5">
                  <c:v>7.5000000000000011E-2</c:v>
                </c:pt>
                <c:pt idx="6">
                  <c:v>7.3000000000000009E-2</c:v>
                </c:pt>
              </c:numCache>
            </c:numRef>
          </c:val>
          <c:shape val="cylinder"/>
        </c:ser>
        <c:dLbls/>
        <c:gapWidth val="48"/>
        <c:gapDepth val="26"/>
        <c:shape val="box"/>
        <c:axId val="144339328"/>
        <c:axId val="144340864"/>
        <c:axId val="0"/>
      </c:bar3DChart>
      <c:catAx>
        <c:axId val="144339328"/>
        <c:scaling>
          <c:orientation val="minMax"/>
        </c:scaling>
        <c:axPos val="b"/>
        <c:numFmt formatCode="General" sourceLinked="1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44340864"/>
        <c:crosses val="autoZero"/>
        <c:auto val="1"/>
        <c:lblAlgn val="ctr"/>
        <c:lblOffset val="100"/>
      </c:catAx>
      <c:valAx>
        <c:axId val="144340864"/>
        <c:scaling>
          <c:orientation val="minMax"/>
        </c:scaling>
        <c:axPos val="l"/>
        <c:numFmt formatCode="0.00%" sourceLinked="1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443393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E1656784-6C8D-486F-A4F9-507A132270AB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2567D66F-039B-47CC-9E73-5D7FCC67B798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83651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56784-6C8D-486F-A4F9-507A132270AB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7D66F-039B-47CC-9E73-5D7FCC67B798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624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1-HD-BT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1656784-6C8D-486F-A4F9-507A132270AB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2567D66F-039B-47CC-9E73-5D7FCC67B798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65618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1-HD-BT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1656784-6C8D-486F-A4F9-507A132270AB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2567D66F-039B-47CC-9E73-5D7FCC67B798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white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white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816542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1656784-6C8D-486F-A4F9-507A132270AB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2567D66F-039B-47CC-9E73-5D7FCC67B798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4209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56784-6C8D-486F-A4F9-507A132270AB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7D66F-039B-47CC-9E73-5D7FCC67B798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688983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56784-6C8D-486F-A4F9-507A132270AB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7D66F-039B-47CC-9E73-5D7FCC67B798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82026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56784-6C8D-486F-A4F9-507A132270AB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7D66F-039B-47CC-9E73-5D7FCC67B798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34306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1-HD-BT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1656784-6C8D-486F-A4F9-507A132270AB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2567D66F-039B-47CC-9E73-5D7FCC67B798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2980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56784-6C8D-486F-A4F9-507A132270AB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7D66F-039B-47CC-9E73-5D7FCC67B798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1769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1656784-6C8D-486F-A4F9-507A132270AB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2567D66F-039B-47CC-9E73-5D7FCC67B798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0562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56784-6C8D-486F-A4F9-507A132270AB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7D66F-039B-47CC-9E73-5D7FCC67B798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89003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56784-6C8D-486F-A4F9-507A132270AB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7D66F-039B-47CC-9E73-5D7FCC67B798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1847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56784-6C8D-486F-A4F9-507A132270AB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7D66F-039B-47CC-9E73-5D7FCC67B798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4061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56784-6C8D-486F-A4F9-507A132270AB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7D66F-039B-47CC-9E73-5D7FCC67B798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87488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56784-6C8D-486F-A4F9-507A132270AB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7D66F-039B-47CC-9E73-5D7FCC67B798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8880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56784-6C8D-486F-A4F9-507A132270AB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7D66F-039B-47CC-9E73-5D7FCC67B798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3542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TOP.png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656784-6C8D-486F-A4F9-507A132270AB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7D66F-039B-47CC-9E73-5D7FCC67B798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184054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aseline="30000" dirty="0"/>
              <a:t>Structure de la distribution, en part de marché (2007</a:t>
            </a:r>
            <a:r>
              <a:rPr lang="fr-FR" baseline="30000" dirty="0" smtClean="0"/>
              <a:t>)</a:t>
            </a:r>
            <a:endParaRPr lang="fr-FR" dirty="0"/>
          </a:p>
        </p:txBody>
      </p:sp>
      <p:graphicFrame>
        <p:nvGraphicFramePr>
          <p:cNvPr id="13" name="Espace réservé du contenu 12"/>
          <p:cNvGraphicFramePr>
            <a:graphicFrameLocks noGrp="1"/>
          </p:cNvGraphicFramePr>
          <p:nvPr>
            <p:ph idx="1"/>
            <p:extLst/>
          </p:nvPr>
        </p:nvGraphicFramePr>
        <p:xfrm>
          <a:off x="685800" y="2193925"/>
          <a:ext cx="10820400" cy="4024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62053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aînée de condensation">
  <a:themeElements>
    <a:clrScheme name="Traînée de condensation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01D17D"/>
      </a:accent1>
      <a:accent2>
        <a:srgbClr val="84C72A"/>
      </a:accent2>
      <a:accent3>
        <a:srgbClr val="E1D126"/>
      </a:accent3>
      <a:accent4>
        <a:srgbClr val="E29932"/>
      </a:accent4>
      <a:accent5>
        <a:srgbClr val="E56526"/>
      </a:accent5>
      <a:accent6>
        <a:srgbClr val="D63731"/>
      </a:accent6>
      <a:hlink>
        <a:srgbClr val="35FA7F"/>
      </a:hlink>
      <a:folHlink>
        <a:srgbClr val="BAFC85"/>
      </a:folHlink>
    </a:clrScheme>
    <a:fontScheme name="Traînée de condensation">
      <a:maj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raînée de condensation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Vapor Trail" id="{4FDF2955-7D9C-493C-B9F9-C205151B46CD}" vid="{2B2A868B-6BC2-4B3E-98B9-1258F41035D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Personnalisé</PresentationFormat>
  <Paragraphs>1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Traînée de condensation</vt:lpstr>
      <vt:lpstr>Structure de la distribution, en part de marché (2007)</vt:lpstr>
    </vt:vector>
  </TitlesOfParts>
  <Company>Microsoft MVP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 EDITIONS</dc:creator>
  <cp:lastModifiedBy>MA EDITIONS</cp:lastModifiedBy>
  <cp:revision>2</cp:revision>
  <dcterms:created xsi:type="dcterms:W3CDTF">2013-11-03T15:39:29Z</dcterms:created>
  <dcterms:modified xsi:type="dcterms:W3CDTF">2013-11-03T17:11:29Z</dcterms:modified>
</cp:coreProperties>
</file>