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95" d="100"/>
          <a:sy n="95" d="100"/>
        </p:scale>
        <p:origin x="8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461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017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554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5905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626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573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965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815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85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45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5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67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983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354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9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85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1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5308B38-F28E-41D7-9592-C513B58778E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D263FF1-A6D6-409F-947C-8496737E3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32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210341" y="200066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1497536" y="2276872"/>
            <a:ext cx="2770604" cy="138584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                </a:t>
            </a:r>
            <a:endParaRPr lang="fr-FR" dirty="0"/>
          </a:p>
        </p:txBody>
      </p:sp>
      <p:sp>
        <p:nvSpPr>
          <p:cNvPr id="8" name="Forme libre 7"/>
          <p:cNvSpPr/>
          <p:nvPr/>
        </p:nvSpPr>
        <p:spPr>
          <a:xfrm>
            <a:off x="7524481" y="2902006"/>
            <a:ext cx="2084199" cy="2084199"/>
          </a:xfrm>
          <a:custGeom>
            <a:avLst/>
            <a:gdLst>
              <a:gd name="connsiteX0" fmla="*/ 1479373 w 2084199"/>
              <a:gd name="connsiteY0" fmla="*/ 332301 h 2084199"/>
              <a:gd name="connsiteX1" fmla="*/ 1641491 w 2084199"/>
              <a:gd name="connsiteY1" fmla="*/ 196261 h 2084199"/>
              <a:gd name="connsiteX2" fmla="*/ 1771004 w 2084199"/>
              <a:gd name="connsiteY2" fmla="*/ 304936 h 2084199"/>
              <a:gd name="connsiteX3" fmla="*/ 1665182 w 2084199"/>
              <a:gd name="connsiteY3" fmla="*/ 488214 h 2084199"/>
              <a:gd name="connsiteX4" fmla="*/ 1833320 w 2084199"/>
              <a:gd name="connsiteY4" fmla="*/ 779437 h 2084199"/>
              <a:gd name="connsiteX5" fmla="*/ 2044954 w 2084199"/>
              <a:gd name="connsiteY5" fmla="*/ 779431 h 2084199"/>
              <a:gd name="connsiteX6" fmla="*/ 2074312 w 2084199"/>
              <a:gd name="connsiteY6" fmla="*/ 945930 h 2084199"/>
              <a:gd name="connsiteX7" fmla="*/ 1875440 w 2084199"/>
              <a:gd name="connsiteY7" fmla="*/ 1018308 h 2084199"/>
              <a:gd name="connsiteX8" fmla="*/ 1817046 w 2084199"/>
              <a:gd name="connsiteY8" fmla="*/ 1349475 h 2084199"/>
              <a:gd name="connsiteX9" fmla="*/ 1979171 w 2084199"/>
              <a:gd name="connsiteY9" fmla="*/ 1485507 h 2084199"/>
              <a:gd name="connsiteX10" fmla="*/ 1894637 w 2084199"/>
              <a:gd name="connsiteY10" fmla="*/ 1631923 h 2084199"/>
              <a:gd name="connsiteX11" fmla="*/ 1695768 w 2084199"/>
              <a:gd name="connsiteY11" fmla="*/ 1559535 h 2084199"/>
              <a:gd name="connsiteX12" fmla="*/ 1438166 w 2084199"/>
              <a:gd name="connsiteY12" fmla="*/ 1775689 h 2084199"/>
              <a:gd name="connsiteX13" fmla="*/ 1474921 w 2084199"/>
              <a:gd name="connsiteY13" fmla="*/ 1984107 h 2084199"/>
              <a:gd name="connsiteX14" fmla="*/ 1316050 w 2084199"/>
              <a:gd name="connsiteY14" fmla="*/ 2041931 h 2084199"/>
              <a:gd name="connsiteX15" fmla="*/ 1210237 w 2084199"/>
              <a:gd name="connsiteY15" fmla="*/ 1858648 h 2084199"/>
              <a:gd name="connsiteX16" fmla="*/ 873961 w 2084199"/>
              <a:gd name="connsiteY16" fmla="*/ 1858648 h 2084199"/>
              <a:gd name="connsiteX17" fmla="*/ 768149 w 2084199"/>
              <a:gd name="connsiteY17" fmla="*/ 2041931 h 2084199"/>
              <a:gd name="connsiteX18" fmla="*/ 609278 w 2084199"/>
              <a:gd name="connsiteY18" fmla="*/ 1984107 h 2084199"/>
              <a:gd name="connsiteX19" fmla="*/ 646033 w 2084199"/>
              <a:gd name="connsiteY19" fmla="*/ 1775689 h 2084199"/>
              <a:gd name="connsiteX20" fmla="*/ 388431 w 2084199"/>
              <a:gd name="connsiteY20" fmla="*/ 1559535 h 2084199"/>
              <a:gd name="connsiteX21" fmla="*/ 189562 w 2084199"/>
              <a:gd name="connsiteY21" fmla="*/ 1631923 h 2084199"/>
              <a:gd name="connsiteX22" fmla="*/ 105028 w 2084199"/>
              <a:gd name="connsiteY22" fmla="*/ 1485507 h 2084199"/>
              <a:gd name="connsiteX23" fmla="*/ 267153 w 2084199"/>
              <a:gd name="connsiteY23" fmla="*/ 1349475 h 2084199"/>
              <a:gd name="connsiteX24" fmla="*/ 208759 w 2084199"/>
              <a:gd name="connsiteY24" fmla="*/ 1018308 h 2084199"/>
              <a:gd name="connsiteX25" fmla="*/ 9887 w 2084199"/>
              <a:gd name="connsiteY25" fmla="*/ 945930 h 2084199"/>
              <a:gd name="connsiteX26" fmla="*/ 39245 w 2084199"/>
              <a:gd name="connsiteY26" fmla="*/ 779431 h 2084199"/>
              <a:gd name="connsiteX27" fmla="*/ 250879 w 2084199"/>
              <a:gd name="connsiteY27" fmla="*/ 779437 h 2084199"/>
              <a:gd name="connsiteX28" fmla="*/ 419017 w 2084199"/>
              <a:gd name="connsiteY28" fmla="*/ 488214 h 2084199"/>
              <a:gd name="connsiteX29" fmla="*/ 313195 w 2084199"/>
              <a:gd name="connsiteY29" fmla="*/ 304936 h 2084199"/>
              <a:gd name="connsiteX30" fmla="*/ 442708 w 2084199"/>
              <a:gd name="connsiteY30" fmla="*/ 196261 h 2084199"/>
              <a:gd name="connsiteX31" fmla="*/ 604826 w 2084199"/>
              <a:gd name="connsiteY31" fmla="*/ 332301 h 2084199"/>
              <a:gd name="connsiteX32" fmla="*/ 920822 w 2084199"/>
              <a:gd name="connsiteY32" fmla="*/ 217288 h 2084199"/>
              <a:gd name="connsiteX33" fmla="*/ 957566 w 2084199"/>
              <a:gd name="connsiteY33" fmla="*/ 8869 h 2084199"/>
              <a:gd name="connsiteX34" fmla="*/ 1126633 w 2084199"/>
              <a:gd name="connsiteY34" fmla="*/ 8869 h 2084199"/>
              <a:gd name="connsiteX35" fmla="*/ 1163378 w 2084199"/>
              <a:gd name="connsiteY35" fmla="*/ 217288 h 2084199"/>
              <a:gd name="connsiteX36" fmla="*/ 1479374 w 2084199"/>
              <a:gd name="connsiteY36" fmla="*/ 332301 h 2084199"/>
              <a:gd name="connsiteX37" fmla="*/ 1479373 w 2084199"/>
              <a:gd name="connsiteY37" fmla="*/ 332301 h 208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084199" h="2084199">
                <a:moveTo>
                  <a:pt x="1479373" y="332301"/>
                </a:moveTo>
                <a:lnTo>
                  <a:pt x="1641491" y="196261"/>
                </a:lnTo>
                <a:lnTo>
                  <a:pt x="1771004" y="304936"/>
                </a:lnTo>
                <a:lnTo>
                  <a:pt x="1665182" y="488214"/>
                </a:lnTo>
                <a:cubicBezTo>
                  <a:pt x="1740428" y="572860"/>
                  <a:pt x="1797637" y="671950"/>
                  <a:pt x="1833320" y="779437"/>
                </a:cubicBezTo>
                <a:lnTo>
                  <a:pt x="2044954" y="779431"/>
                </a:lnTo>
                <a:lnTo>
                  <a:pt x="2074312" y="945930"/>
                </a:lnTo>
                <a:lnTo>
                  <a:pt x="1875440" y="1018308"/>
                </a:lnTo>
                <a:cubicBezTo>
                  <a:pt x="1878672" y="1131517"/>
                  <a:pt x="1858803" y="1244198"/>
                  <a:pt x="1817046" y="1349475"/>
                </a:cubicBezTo>
                <a:lnTo>
                  <a:pt x="1979171" y="1485507"/>
                </a:lnTo>
                <a:lnTo>
                  <a:pt x="1894637" y="1631923"/>
                </a:lnTo>
                <a:lnTo>
                  <a:pt x="1695768" y="1559535"/>
                </a:lnTo>
                <a:cubicBezTo>
                  <a:pt x="1625474" y="1648336"/>
                  <a:pt x="1537824" y="1721883"/>
                  <a:pt x="1438166" y="1775689"/>
                </a:cubicBezTo>
                <a:lnTo>
                  <a:pt x="1474921" y="1984107"/>
                </a:lnTo>
                <a:lnTo>
                  <a:pt x="1316050" y="2041931"/>
                </a:lnTo>
                <a:lnTo>
                  <a:pt x="1210237" y="1858648"/>
                </a:lnTo>
                <a:cubicBezTo>
                  <a:pt x="1099309" y="1881490"/>
                  <a:pt x="984890" y="1881490"/>
                  <a:pt x="873961" y="1858648"/>
                </a:cubicBezTo>
                <a:lnTo>
                  <a:pt x="768149" y="2041931"/>
                </a:lnTo>
                <a:lnTo>
                  <a:pt x="609278" y="1984107"/>
                </a:lnTo>
                <a:lnTo>
                  <a:pt x="646033" y="1775689"/>
                </a:lnTo>
                <a:cubicBezTo>
                  <a:pt x="546375" y="1721883"/>
                  <a:pt x="458725" y="1648336"/>
                  <a:pt x="388431" y="1559535"/>
                </a:cubicBezTo>
                <a:lnTo>
                  <a:pt x="189562" y="1631923"/>
                </a:lnTo>
                <a:lnTo>
                  <a:pt x="105028" y="1485507"/>
                </a:lnTo>
                <a:lnTo>
                  <a:pt x="267153" y="1349475"/>
                </a:lnTo>
                <a:cubicBezTo>
                  <a:pt x="225396" y="1244198"/>
                  <a:pt x="205527" y="1131517"/>
                  <a:pt x="208759" y="1018308"/>
                </a:cubicBezTo>
                <a:lnTo>
                  <a:pt x="9887" y="945930"/>
                </a:lnTo>
                <a:lnTo>
                  <a:pt x="39245" y="779431"/>
                </a:lnTo>
                <a:lnTo>
                  <a:pt x="250879" y="779437"/>
                </a:lnTo>
                <a:cubicBezTo>
                  <a:pt x="286562" y="671950"/>
                  <a:pt x="343771" y="572860"/>
                  <a:pt x="419017" y="488214"/>
                </a:cubicBezTo>
                <a:lnTo>
                  <a:pt x="313195" y="304936"/>
                </a:lnTo>
                <a:lnTo>
                  <a:pt x="442708" y="196261"/>
                </a:lnTo>
                <a:lnTo>
                  <a:pt x="604826" y="332301"/>
                </a:lnTo>
                <a:cubicBezTo>
                  <a:pt x="701252" y="272897"/>
                  <a:pt x="808771" y="233764"/>
                  <a:pt x="920822" y="217288"/>
                </a:cubicBezTo>
                <a:lnTo>
                  <a:pt x="957566" y="8869"/>
                </a:lnTo>
                <a:lnTo>
                  <a:pt x="1126633" y="8869"/>
                </a:lnTo>
                <a:lnTo>
                  <a:pt x="1163378" y="217288"/>
                </a:lnTo>
                <a:cubicBezTo>
                  <a:pt x="1275429" y="233764"/>
                  <a:pt x="1382948" y="272897"/>
                  <a:pt x="1479374" y="332301"/>
                </a:cubicBezTo>
                <a:lnTo>
                  <a:pt x="1479373" y="3323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2197" tIns="531394" rIns="462197" bIns="567844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3400" kern="1200"/>
          </a:p>
        </p:txBody>
      </p:sp>
      <p:sp>
        <p:nvSpPr>
          <p:cNvPr id="9" name="Forme libre 8"/>
          <p:cNvSpPr/>
          <p:nvPr/>
        </p:nvSpPr>
        <p:spPr>
          <a:xfrm>
            <a:off x="6311856" y="2409377"/>
            <a:ext cx="1515781" cy="1515781"/>
          </a:xfrm>
          <a:custGeom>
            <a:avLst/>
            <a:gdLst>
              <a:gd name="connsiteX0" fmla="*/ 1134179 w 1515781"/>
              <a:gd name="connsiteY0" fmla="*/ 383909 h 1515781"/>
              <a:gd name="connsiteX1" fmla="*/ 1357808 w 1515781"/>
              <a:gd name="connsiteY1" fmla="*/ 316511 h 1515781"/>
              <a:gd name="connsiteX2" fmla="*/ 1440095 w 1515781"/>
              <a:gd name="connsiteY2" fmla="*/ 459037 h 1515781"/>
              <a:gd name="connsiteX3" fmla="*/ 1269912 w 1515781"/>
              <a:gd name="connsiteY3" fmla="*/ 619006 h 1515781"/>
              <a:gd name="connsiteX4" fmla="*/ 1269912 w 1515781"/>
              <a:gd name="connsiteY4" fmla="*/ 896774 h 1515781"/>
              <a:gd name="connsiteX5" fmla="*/ 1440095 w 1515781"/>
              <a:gd name="connsiteY5" fmla="*/ 1056744 h 1515781"/>
              <a:gd name="connsiteX6" fmla="*/ 1357808 w 1515781"/>
              <a:gd name="connsiteY6" fmla="*/ 1199270 h 1515781"/>
              <a:gd name="connsiteX7" fmla="*/ 1134179 w 1515781"/>
              <a:gd name="connsiteY7" fmla="*/ 1131872 h 1515781"/>
              <a:gd name="connsiteX8" fmla="*/ 893625 w 1515781"/>
              <a:gd name="connsiteY8" fmla="*/ 1270756 h 1515781"/>
              <a:gd name="connsiteX9" fmla="*/ 840178 w 1515781"/>
              <a:gd name="connsiteY9" fmla="*/ 1498124 h 1515781"/>
              <a:gd name="connsiteX10" fmla="*/ 675603 w 1515781"/>
              <a:gd name="connsiteY10" fmla="*/ 1498124 h 1515781"/>
              <a:gd name="connsiteX11" fmla="*/ 622157 w 1515781"/>
              <a:gd name="connsiteY11" fmla="*/ 1270756 h 1515781"/>
              <a:gd name="connsiteX12" fmla="*/ 381603 w 1515781"/>
              <a:gd name="connsiteY12" fmla="*/ 1131872 h 1515781"/>
              <a:gd name="connsiteX13" fmla="*/ 157973 w 1515781"/>
              <a:gd name="connsiteY13" fmla="*/ 1199270 h 1515781"/>
              <a:gd name="connsiteX14" fmla="*/ 75686 w 1515781"/>
              <a:gd name="connsiteY14" fmla="*/ 1056744 h 1515781"/>
              <a:gd name="connsiteX15" fmla="*/ 245869 w 1515781"/>
              <a:gd name="connsiteY15" fmla="*/ 896775 h 1515781"/>
              <a:gd name="connsiteX16" fmla="*/ 245869 w 1515781"/>
              <a:gd name="connsiteY16" fmla="*/ 619007 h 1515781"/>
              <a:gd name="connsiteX17" fmla="*/ 75686 w 1515781"/>
              <a:gd name="connsiteY17" fmla="*/ 459037 h 1515781"/>
              <a:gd name="connsiteX18" fmla="*/ 157973 w 1515781"/>
              <a:gd name="connsiteY18" fmla="*/ 316511 h 1515781"/>
              <a:gd name="connsiteX19" fmla="*/ 381602 w 1515781"/>
              <a:gd name="connsiteY19" fmla="*/ 383909 h 1515781"/>
              <a:gd name="connsiteX20" fmla="*/ 622156 w 1515781"/>
              <a:gd name="connsiteY20" fmla="*/ 245025 h 1515781"/>
              <a:gd name="connsiteX21" fmla="*/ 675603 w 1515781"/>
              <a:gd name="connsiteY21" fmla="*/ 17657 h 1515781"/>
              <a:gd name="connsiteX22" fmla="*/ 840178 w 1515781"/>
              <a:gd name="connsiteY22" fmla="*/ 17657 h 1515781"/>
              <a:gd name="connsiteX23" fmla="*/ 893624 w 1515781"/>
              <a:gd name="connsiteY23" fmla="*/ 245025 h 1515781"/>
              <a:gd name="connsiteX24" fmla="*/ 1134178 w 1515781"/>
              <a:gd name="connsiteY24" fmla="*/ 383909 h 1515781"/>
              <a:gd name="connsiteX25" fmla="*/ 1134179 w 1515781"/>
              <a:gd name="connsiteY25" fmla="*/ 383909 h 1515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15781" h="1515781">
                <a:moveTo>
                  <a:pt x="1134179" y="383909"/>
                </a:moveTo>
                <a:lnTo>
                  <a:pt x="1357808" y="316511"/>
                </a:lnTo>
                <a:lnTo>
                  <a:pt x="1440095" y="459037"/>
                </a:lnTo>
                <a:lnTo>
                  <a:pt x="1269912" y="619006"/>
                </a:lnTo>
                <a:cubicBezTo>
                  <a:pt x="1294581" y="709952"/>
                  <a:pt x="1294581" y="805828"/>
                  <a:pt x="1269912" y="896774"/>
                </a:cubicBezTo>
                <a:lnTo>
                  <a:pt x="1440095" y="1056744"/>
                </a:lnTo>
                <a:lnTo>
                  <a:pt x="1357808" y="1199270"/>
                </a:lnTo>
                <a:lnTo>
                  <a:pt x="1134179" y="1131872"/>
                </a:lnTo>
                <a:cubicBezTo>
                  <a:pt x="1067752" y="1198709"/>
                  <a:pt x="984721" y="1246647"/>
                  <a:pt x="893625" y="1270756"/>
                </a:cubicBezTo>
                <a:lnTo>
                  <a:pt x="840178" y="1498124"/>
                </a:lnTo>
                <a:lnTo>
                  <a:pt x="675603" y="1498124"/>
                </a:lnTo>
                <a:lnTo>
                  <a:pt x="622157" y="1270756"/>
                </a:lnTo>
                <a:cubicBezTo>
                  <a:pt x="531061" y="1246647"/>
                  <a:pt x="448030" y="1198709"/>
                  <a:pt x="381603" y="1131872"/>
                </a:cubicBezTo>
                <a:lnTo>
                  <a:pt x="157973" y="1199270"/>
                </a:lnTo>
                <a:lnTo>
                  <a:pt x="75686" y="1056744"/>
                </a:lnTo>
                <a:lnTo>
                  <a:pt x="245869" y="896775"/>
                </a:lnTo>
                <a:cubicBezTo>
                  <a:pt x="221200" y="805829"/>
                  <a:pt x="221200" y="709953"/>
                  <a:pt x="245869" y="619007"/>
                </a:cubicBezTo>
                <a:lnTo>
                  <a:pt x="75686" y="459037"/>
                </a:lnTo>
                <a:lnTo>
                  <a:pt x="157973" y="316511"/>
                </a:lnTo>
                <a:lnTo>
                  <a:pt x="381602" y="383909"/>
                </a:lnTo>
                <a:cubicBezTo>
                  <a:pt x="448029" y="317072"/>
                  <a:pt x="531060" y="269134"/>
                  <a:pt x="622156" y="245025"/>
                </a:cubicBezTo>
                <a:lnTo>
                  <a:pt x="675603" y="17657"/>
                </a:lnTo>
                <a:lnTo>
                  <a:pt x="840178" y="17657"/>
                </a:lnTo>
                <a:lnTo>
                  <a:pt x="893624" y="245025"/>
                </a:lnTo>
                <a:cubicBezTo>
                  <a:pt x="984720" y="269134"/>
                  <a:pt x="1067751" y="317072"/>
                  <a:pt x="1134178" y="383909"/>
                </a:cubicBezTo>
                <a:lnTo>
                  <a:pt x="1134179" y="38390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07002" tIns="409309" rIns="407002" bIns="409309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2000" kern="1200"/>
          </a:p>
        </p:txBody>
      </p:sp>
      <p:sp>
        <p:nvSpPr>
          <p:cNvPr id="10" name="Forme libre 9"/>
          <p:cNvSpPr/>
          <p:nvPr/>
        </p:nvSpPr>
        <p:spPr>
          <a:xfrm>
            <a:off x="6993957" y="1196751"/>
            <a:ext cx="1818938" cy="1818938"/>
          </a:xfrm>
          <a:custGeom>
            <a:avLst/>
            <a:gdLst>
              <a:gd name="connsiteX0" fmla="*/ 1111264 w 1485156"/>
              <a:gd name="connsiteY0" fmla="*/ 376152 h 1485156"/>
              <a:gd name="connsiteX1" fmla="*/ 1330374 w 1485156"/>
              <a:gd name="connsiteY1" fmla="*/ 310116 h 1485156"/>
              <a:gd name="connsiteX2" fmla="*/ 1410999 w 1485156"/>
              <a:gd name="connsiteY2" fmla="*/ 449762 h 1485156"/>
              <a:gd name="connsiteX3" fmla="*/ 1244255 w 1485156"/>
              <a:gd name="connsiteY3" fmla="*/ 606500 h 1485156"/>
              <a:gd name="connsiteX4" fmla="*/ 1244255 w 1485156"/>
              <a:gd name="connsiteY4" fmla="*/ 878657 h 1485156"/>
              <a:gd name="connsiteX5" fmla="*/ 1410999 w 1485156"/>
              <a:gd name="connsiteY5" fmla="*/ 1035394 h 1485156"/>
              <a:gd name="connsiteX6" fmla="*/ 1330374 w 1485156"/>
              <a:gd name="connsiteY6" fmla="*/ 1175040 h 1485156"/>
              <a:gd name="connsiteX7" fmla="*/ 1111264 w 1485156"/>
              <a:gd name="connsiteY7" fmla="*/ 1109004 h 1485156"/>
              <a:gd name="connsiteX8" fmla="*/ 875569 w 1485156"/>
              <a:gd name="connsiteY8" fmla="*/ 1245082 h 1485156"/>
              <a:gd name="connsiteX9" fmla="*/ 823203 w 1485156"/>
              <a:gd name="connsiteY9" fmla="*/ 1467855 h 1485156"/>
              <a:gd name="connsiteX10" fmla="*/ 661953 w 1485156"/>
              <a:gd name="connsiteY10" fmla="*/ 1467855 h 1485156"/>
              <a:gd name="connsiteX11" fmla="*/ 609587 w 1485156"/>
              <a:gd name="connsiteY11" fmla="*/ 1245082 h 1485156"/>
              <a:gd name="connsiteX12" fmla="*/ 373892 w 1485156"/>
              <a:gd name="connsiteY12" fmla="*/ 1109004 h 1485156"/>
              <a:gd name="connsiteX13" fmla="*/ 154782 w 1485156"/>
              <a:gd name="connsiteY13" fmla="*/ 1175040 h 1485156"/>
              <a:gd name="connsiteX14" fmla="*/ 74157 w 1485156"/>
              <a:gd name="connsiteY14" fmla="*/ 1035394 h 1485156"/>
              <a:gd name="connsiteX15" fmla="*/ 240901 w 1485156"/>
              <a:gd name="connsiteY15" fmla="*/ 878656 h 1485156"/>
              <a:gd name="connsiteX16" fmla="*/ 240901 w 1485156"/>
              <a:gd name="connsiteY16" fmla="*/ 606499 h 1485156"/>
              <a:gd name="connsiteX17" fmla="*/ 74157 w 1485156"/>
              <a:gd name="connsiteY17" fmla="*/ 449762 h 1485156"/>
              <a:gd name="connsiteX18" fmla="*/ 154782 w 1485156"/>
              <a:gd name="connsiteY18" fmla="*/ 310116 h 1485156"/>
              <a:gd name="connsiteX19" fmla="*/ 373892 w 1485156"/>
              <a:gd name="connsiteY19" fmla="*/ 376152 h 1485156"/>
              <a:gd name="connsiteX20" fmla="*/ 609587 w 1485156"/>
              <a:gd name="connsiteY20" fmla="*/ 240074 h 1485156"/>
              <a:gd name="connsiteX21" fmla="*/ 661953 w 1485156"/>
              <a:gd name="connsiteY21" fmla="*/ 17301 h 1485156"/>
              <a:gd name="connsiteX22" fmla="*/ 823203 w 1485156"/>
              <a:gd name="connsiteY22" fmla="*/ 17301 h 1485156"/>
              <a:gd name="connsiteX23" fmla="*/ 875569 w 1485156"/>
              <a:gd name="connsiteY23" fmla="*/ 240074 h 1485156"/>
              <a:gd name="connsiteX24" fmla="*/ 1111264 w 1485156"/>
              <a:gd name="connsiteY24" fmla="*/ 376152 h 1485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85156" h="1485156">
                <a:moveTo>
                  <a:pt x="955916" y="375675"/>
                </a:moveTo>
                <a:lnTo>
                  <a:pt x="1114768" y="277290"/>
                </a:lnTo>
                <a:lnTo>
                  <a:pt x="1207866" y="370387"/>
                </a:lnTo>
                <a:lnTo>
                  <a:pt x="1109481" y="529240"/>
                </a:lnTo>
                <a:cubicBezTo>
                  <a:pt x="1147375" y="594410"/>
                  <a:pt x="1167226" y="668498"/>
                  <a:pt x="1166995" y="743883"/>
                </a:cubicBezTo>
                <a:lnTo>
                  <a:pt x="1331624" y="832261"/>
                </a:lnTo>
                <a:lnTo>
                  <a:pt x="1297548" y="959434"/>
                </a:lnTo>
                <a:lnTo>
                  <a:pt x="1110786" y="953656"/>
                </a:lnTo>
                <a:cubicBezTo>
                  <a:pt x="1073294" y="1019058"/>
                  <a:pt x="1019058" y="1073294"/>
                  <a:pt x="953656" y="1110786"/>
                </a:cubicBezTo>
                <a:lnTo>
                  <a:pt x="959434" y="1297548"/>
                </a:lnTo>
                <a:lnTo>
                  <a:pt x="832260" y="1331624"/>
                </a:lnTo>
                <a:lnTo>
                  <a:pt x="743883" y="1166995"/>
                </a:lnTo>
                <a:cubicBezTo>
                  <a:pt x="668497" y="1167226"/>
                  <a:pt x="594410" y="1147374"/>
                  <a:pt x="529240" y="1109481"/>
                </a:cubicBezTo>
                <a:lnTo>
                  <a:pt x="370388" y="1207866"/>
                </a:lnTo>
                <a:lnTo>
                  <a:pt x="277290" y="1114769"/>
                </a:lnTo>
                <a:lnTo>
                  <a:pt x="375675" y="955916"/>
                </a:lnTo>
                <a:cubicBezTo>
                  <a:pt x="337781" y="890746"/>
                  <a:pt x="317930" y="816658"/>
                  <a:pt x="318161" y="741273"/>
                </a:cubicBezTo>
                <a:lnTo>
                  <a:pt x="153532" y="652895"/>
                </a:lnTo>
                <a:lnTo>
                  <a:pt x="187608" y="525722"/>
                </a:lnTo>
                <a:lnTo>
                  <a:pt x="374370" y="531500"/>
                </a:lnTo>
                <a:cubicBezTo>
                  <a:pt x="411862" y="466098"/>
                  <a:pt x="466098" y="411862"/>
                  <a:pt x="531500" y="374370"/>
                </a:cubicBezTo>
                <a:lnTo>
                  <a:pt x="525722" y="187608"/>
                </a:lnTo>
                <a:lnTo>
                  <a:pt x="652896" y="153532"/>
                </a:lnTo>
                <a:lnTo>
                  <a:pt x="741273" y="318161"/>
                </a:lnTo>
                <a:cubicBezTo>
                  <a:pt x="816659" y="317930"/>
                  <a:pt x="890746" y="337782"/>
                  <a:pt x="955916" y="37567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1840" tIns="521840" rIns="521839" bIns="521839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2300" kern="1200"/>
          </a:p>
        </p:txBody>
      </p:sp>
      <p:sp>
        <p:nvSpPr>
          <p:cNvPr id="11" name="Flèche en arc 10"/>
          <p:cNvSpPr/>
          <p:nvPr/>
        </p:nvSpPr>
        <p:spPr>
          <a:xfrm>
            <a:off x="7359829" y="2589993"/>
            <a:ext cx="2667775" cy="2667775"/>
          </a:xfrm>
          <a:prstGeom prst="circularArrow">
            <a:avLst>
              <a:gd name="adj1" fmla="val 4688"/>
              <a:gd name="adj2" fmla="val 299029"/>
              <a:gd name="adj3" fmla="val 2505808"/>
              <a:gd name="adj4" fmla="val 15883772"/>
              <a:gd name="adj5" fmla="val 5469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Forme 11"/>
          <p:cNvSpPr/>
          <p:nvPr/>
        </p:nvSpPr>
        <p:spPr>
          <a:xfrm>
            <a:off x="6043414" y="2075729"/>
            <a:ext cx="1938305" cy="1938305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Flèche en arc 12"/>
          <p:cNvSpPr/>
          <p:nvPr/>
        </p:nvSpPr>
        <p:spPr>
          <a:xfrm>
            <a:off x="6817316" y="1040075"/>
            <a:ext cx="2089883" cy="208988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9887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48148E-6 L 0.25 -1.48148E-6 L 0.25 0.25 L 2.29167E-6 0.25 L 2.29167E-6 -1.48148E-6 Z " pathEditMode="relative" rAng="0" ptsTypes="AAA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Ronds dans l’eau</Template>
  <TotalTime>10</TotalTime>
  <Words>1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Tw Cen MT</vt:lpstr>
      <vt:lpstr>Ronds dans l’eau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6</cp:revision>
  <dcterms:created xsi:type="dcterms:W3CDTF">2013-11-03T16:31:54Z</dcterms:created>
  <dcterms:modified xsi:type="dcterms:W3CDTF">2013-11-03T16:42:33Z</dcterms:modified>
</cp:coreProperties>
</file>