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76" autoAdjust="0"/>
  </p:normalViewPr>
  <p:slideViewPr>
    <p:cSldViewPr>
      <p:cViewPr varScale="1">
        <p:scale>
          <a:sx n="106" d="100"/>
          <a:sy n="106" d="100"/>
        </p:scale>
        <p:origin x="14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54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0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651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282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274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180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170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046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41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69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34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94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87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65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43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20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16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04E3-E22B-497A-AC1B-6E5B658435FA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B02CB-2CD9-4425-8076-EB6D12F228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382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8625" dirty="0"/>
              <a:t>La Grèce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ArchDown">
              <a:avLst/>
            </a:prstTxWarp>
            <a:normAutofit/>
          </a:bodyPr>
          <a:lstStyle/>
          <a:p>
            <a:r>
              <a:rPr lang="fr-FR" sz="4950" dirty="0"/>
              <a:t>Les Cyclades</a:t>
            </a:r>
          </a:p>
        </p:txBody>
      </p:sp>
    </p:spTree>
    <p:extLst>
      <p:ext uri="{BB962C8B-B14F-4D97-AF65-F5344CB8AC3E}">
        <p14:creationId xmlns:p14="http://schemas.microsoft.com/office/powerpoint/2010/main" val="59542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accel="5000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accel="5000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1523</TotalTime>
  <Words>4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Tw Cen MT</vt:lpstr>
      <vt:lpstr>Circuit</vt:lpstr>
      <vt:lpstr>La Grèce 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marina m</dc:creator>
  <cp:lastModifiedBy>MA EDITIONS</cp:lastModifiedBy>
  <cp:revision>38</cp:revision>
  <dcterms:created xsi:type="dcterms:W3CDTF">2013-08-13T23:00:53Z</dcterms:created>
  <dcterms:modified xsi:type="dcterms:W3CDTF">2013-11-03T15:59:57Z</dcterms:modified>
</cp:coreProperties>
</file>