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>
        <p:scale>
          <a:sx n="47" d="100"/>
          <a:sy n="47" d="100"/>
        </p:scale>
        <p:origin x="2664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8002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78919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21544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49987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46879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87619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46668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00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419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6348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6538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39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964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1444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0194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95268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Formation bureautique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PowerPoint 2013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2444536" y="6381690"/>
            <a:ext cx="5908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formation débutera à 9:30. Merci de patienter…</a:t>
            </a:r>
          </a:p>
        </p:txBody>
      </p:sp>
    </p:spTree>
    <p:extLst>
      <p:ext uri="{BB962C8B-B14F-4D97-AF65-F5344CB8AC3E}">
        <p14:creationId xmlns:p14="http://schemas.microsoft.com/office/powerpoint/2010/main" val="3409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1.69114 0.0108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66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rection Ion">
  <a:themeElements>
    <a:clrScheme name="Direction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Direction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rection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Direction Ion</vt:lpstr>
      <vt:lpstr>Formation bureautique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bureautique</dc:title>
  <dc:creator>MA EDITIONS</dc:creator>
  <cp:lastModifiedBy>MA EDITIONS</cp:lastModifiedBy>
  <cp:revision>2</cp:revision>
  <dcterms:created xsi:type="dcterms:W3CDTF">2013-11-03T16:08:05Z</dcterms:created>
  <dcterms:modified xsi:type="dcterms:W3CDTF">2013-11-03T16:09:26Z</dcterms:modified>
</cp:coreProperties>
</file>