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>
      <p:cViewPr>
        <p:scale>
          <a:sx n="46" d="100"/>
          <a:sy n="46" d="100"/>
        </p:scale>
        <p:origin x="3144" y="1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2350C-C8B2-41B3-B9F4-801BFB5E80B8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167053-B77B-4910-BD8C-0A51866EA1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513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D81B9-975E-4AA2-9FD6-7E8D13765FCB}" type="slidenum">
              <a:rPr lang="fr-FR" smtClean="0">
                <a:solidFill>
                  <a:prstClr val="black"/>
                </a:solidFill>
              </a:rPr>
              <a:pPr/>
              <a:t>1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885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637273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108705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411475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60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6000" dirty="0">
                <a:solidFill>
                  <a:prstClr val="white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4643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48148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5447833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6222491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4067671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873651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196024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9956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69721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885835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706767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27930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171871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973345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2694806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10040416" y="1044352"/>
            <a:ext cx="4500000" cy="450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ArchUp">
              <a:avLst/>
            </a:prstTxWarp>
          </a:bodyPr>
          <a:lstStyle/>
          <a:p>
            <a:pPr algn="ctr"/>
            <a:r>
              <a:rPr lang="fr-FR" sz="4400" b="1" dirty="0">
                <a:ln w="0"/>
                <a:gradFill>
                  <a:gsLst>
                    <a:gs pos="0">
                      <a:srgbClr val="F4DE3A">
                        <a:lumMod val="50000"/>
                      </a:srgbClr>
                    </a:gs>
                    <a:gs pos="50000">
                      <a:srgbClr val="F4DE3A"/>
                    </a:gs>
                    <a:gs pos="100000">
                      <a:srgbClr val="F4DE3A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Formation bureautique</a:t>
            </a:r>
            <a:endParaRPr lang="fr-FR" sz="4400" b="1" dirty="0">
              <a:ln w="0"/>
              <a:gradFill>
                <a:gsLst>
                  <a:gs pos="0">
                    <a:srgbClr val="F4DE3A">
                      <a:lumMod val="50000"/>
                    </a:srgbClr>
                  </a:gs>
                  <a:gs pos="50000">
                    <a:srgbClr val="F4DE3A"/>
                  </a:gs>
                  <a:gs pos="100000">
                    <a:srgbClr val="F4DE3A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Ellipse 2"/>
          <p:cNvSpPr/>
          <p:nvPr/>
        </p:nvSpPr>
        <p:spPr>
          <a:xfrm>
            <a:off x="10040416" y="1844824"/>
            <a:ext cx="4500000" cy="450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ArchDownPour">
              <a:avLst>
                <a:gd name="adj1" fmla="val 66235"/>
                <a:gd name="adj2" fmla="val 63103"/>
              </a:avLst>
            </a:prstTxWarp>
          </a:bodyPr>
          <a:lstStyle/>
          <a:p>
            <a:pPr algn="ctr"/>
            <a:r>
              <a:rPr lang="fr-FR" sz="3200" b="1" dirty="0" smtClean="0">
                <a:ln w="0"/>
                <a:gradFill>
                  <a:gsLst>
                    <a:gs pos="0">
                      <a:srgbClr val="F4DE3A">
                        <a:lumMod val="50000"/>
                      </a:srgbClr>
                    </a:gs>
                    <a:gs pos="50000">
                      <a:srgbClr val="F4DE3A"/>
                    </a:gs>
                    <a:gs pos="100000">
                      <a:srgbClr val="F4DE3A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PowerPoint 2013</a:t>
            </a:r>
            <a:endParaRPr lang="fr-FR" sz="3200" b="1" dirty="0">
              <a:ln w="0"/>
              <a:gradFill>
                <a:gsLst>
                  <a:gs pos="0">
                    <a:srgbClr val="F4DE3A">
                      <a:lumMod val="50000"/>
                    </a:srgbClr>
                  </a:gs>
                  <a:gs pos="50000">
                    <a:srgbClr val="F4DE3A"/>
                  </a:gs>
                  <a:gs pos="100000">
                    <a:srgbClr val="F4DE3A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49143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77778E-6 -4.07407E-6 L -0.84358 -4.0740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8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800"/>
                            </p:stCondLst>
                            <p:childTnLst>
                              <p:par>
                                <p:cTn id="8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77778E-6 -7.40741E-7 L -0.84358 -7.40741E-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8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Profondeur">
  <a:themeElements>
    <a:clrScheme name="Profondeur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Profondeur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rofondeu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5</Words>
  <Application>Microsoft Office PowerPoint</Application>
  <PresentationFormat>Affichage à l'écran (4:3)</PresentationFormat>
  <Paragraphs>3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Profondeur</vt:lpstr>
      <vt:lpstr>Présentation PowerPoint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 EDITIONS</dc:creator>
  <cp:lastModifiedBy>MA EDITIONS</cp:lastModifiedBy>
  <cp:revision>5</cp:revision>
  <dcterms:created xsi:type="dcterms:W3CDTF">2013-11-03T16:09:56Z</dcterms:created>
  <dcterms:modified xsi:type="dcterms:W3CDTF">2013-11-03T16:17:50Z</dcterms:modified>
</cp:coreProperties>
</file>