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sldIdLst>
    <p:sldId id="256" r:id="rId2"/>
    <p:sldId id="353" r:id="rId3"/>
    <p:sldId id="354" r:id="rId4"/>
    <p:sldId id="355" r:id="rId5"/>
    <p:sldId id="356" r:id="rId6"/>
    <p:sldId id="359" r:id="rId7"/>
    <p:sldId id="360" r:id="rId8"/>
    <p:sldId id="361" r:id="rId9"/>
    <p:sldId id="362" r:id="rId10"/>
    <p:sldId id="363" r:id="rId11"/>
    <p:sldId id="365" r:id="rId12"/>
    <p:sldId id="368" r:id="rId13"/>
    <p:sldId id="370" r:id="rId14"/>
    <p:sldId id="371" r:id="rId15"/>
    <p:sldId id="372" r:id="rId16"/>
    <p:sldId id="373" r:id="rId17"/>
    <p:sldId id="374" r:id="rId18"/>
    <p:sldId id="375" r:id="rId19"/>
  </p:sldIdLst>
  <p:sldSz cx="12192000" cy="6858000"/>
  <p:notesSz cx="6858000" cy="9144000"/>
  <p:photoAlbum layout="2pic" frame="frameStyle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6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9987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2784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0216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0821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8262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8144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41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6152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3299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757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5382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903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9985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227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3346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43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709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6096000" y="-387424"/>
            <a:ext cx="0" cy="7416824"/>
          </a:xfrm>
          <a:prstGeom prst="line">
            <a:avLst/>
          </a:prstGeom>
          <a:ln w="3175">
            <a:gradFill flip="none" rotWithShape="1">
              <a:gsLst>
                <a:gs pos="82000">
                  <a:srgbClr val="91AFC6"/>
                </a:gs>
                <a:gs pos="25000">
                  <a:srgbClr val="1D5177"/>
                </a:gs>
                <a:gs pos="62000">
                  <a:srgbClr val="6289A6"/>
                </a:gs>
                <a:gs pos="0">
                  <a:schemeClr val="tx2">
                    <a:lumMod val="25000"/>
                  </a:schemeClr>
                </a:gs>
                <a:gs pos="100000">
                  <a:schemeClr val="bg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0032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mtClean="0"/>
              <a:t>Album photo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par marina </a:t>
            </a:r>
            <a:r>
              <a:rPr lang="fr-FR" dirty="0" smtClean="0"/>
              <a:t>mathias</a:t>
            </a:r>
            <a:endParaRPr lang="fr-FR" dirty="0"/>
          </a:p>
        </p:txBody>
      </p:sp>
      <p:pic>
        <p:nvPicPr>
          <p:cNvPr id="4" name="Rondo fina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98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5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37066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6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0448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8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85789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9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409425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20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91826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2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24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35781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2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25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13169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2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26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66087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2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30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4894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0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35794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 isPhoto="1"/>
        </p:nvSpPr>
        <p:spPr>
          <a:xfrm>
            <a:off x="6210300" y="457200"/>
            <a:ext cx="5638800" cy="59436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l"/>
            <a:r>
              <a:rPr lang="fr-FR" sz="3200" smtClean="0"/>
              <a:t>Zone de texte</a:t>
            </a:r>
            <a:endParaRPr lang="fr-FR" sz="3200"/>
          </a:p>
        </p:txBody>
      </p:sp>
    </p:spTree>
    <p:extLst>
      <p:ext uri="{BB962C8B-B14F-4D97-AF65-F5344CB8AC3E}">
        <p14:creationId xmlns:p14="http://schemas.microsoft.com/office/powerpoint/2010/main" val="1252737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isPhoto="1"/>
        </p:nvSpPr>
        <p:spPr>
          <a:xfrm>
            <a:off x="342900" y="457200"/>
            <a:ext cx="5638800" cy="59436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l"/>
            <a:r>
              <a:rPr lang="fr-FR" sz="3200" smtClean="0"/>
              <a:t>Zone de texte</a:t>
            </a:r>
            <a:endParaRPr lang="fr-FR" sz="3200"/>
          </a:p>
        </p:txBody>
      </p:sp>
      <p:pic>
        <p:nvPicPr>
          <p:cNvPr id="3" name="Image 2" descr="florence 1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02498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1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12736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2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53493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2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04113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3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51916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4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887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</Template>
  <TotalTime>92</TotalTime>
  <Words>11</Words>
  <Application>Microsoft Office PowerPoint</Application>
  <PresentationFormat>Grand écran</PresentationFormat>
  <Paragraphs>4</Paragraphs>
  <Slides>18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Arial</vt:lpstr>
      <vt:lpstr>Bookman Old Style</vt:lpstr>
      <vt:lpstr>Rockwell</vt:lpstr>
      <vt:lpstr>Damask</vt:lpstr>
      <vt:lpstr>Album photo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 MVP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marina m</dc:creator>
  <cp:lastModifiedBy>MA EDITIONS</cp:lastModifiedBy>
  <cp:revision>11</cp:revision>
  <dcterms:created xsi:type="dcterms:W3CDTF">2013-08-10T18:20:45Z</dcterms:created>
  <dcterms:modified xsi:type="dcterms:W3CDTF">2013-11-03T13:49:31Z</dcterms:modified>
</cp:coreProperties>
</file>