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19050">
          <a:solidFill>
            <a:schemeClr val="tx1"/>
          </a:solidFill>
        </a:ln>
        <a:effectLst/>
        <a:sp3d contourW="19050">
          <a:contourClr>
            <a:schemeClr val="tx1"/>
          </a:contourClr>
        </a:sp3d>
      </c:spPr>
    </c:sideWall>
    <c:backWall>
      <c:thickness val="0"/>
      <c:spPr>
        <a:noFill/>
        <a:ln w="19050">
          <a:solidFill>
            <a:schemeClr val="tx1"/>
          </a:solidFill>
        </a:ln>
        <a:effectLst/>
        <a:sp3d contourW="19050">
          <a:contourClr>
            <a:schemeClr val="tx1"/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</a:ln>
            <a:effectLst/>
            <a:sp3d contourW="38100">
              <a:contourClr>
                <a:schemeClr val="bg1"/>
              </a:contourClr>
            </a:sp3d>
          </c:spPr>
          <c:invertIfNegative val="0"/>
          <c:cat>
            <c:strRef>
              <c:f>Feuil1!$A$2:$A$8</c:f>
              <c:strCache>
                <c:ptCount val="7"/>
                <c:pt idx="0">
                  <c:v>Chaînes spécialisées </c:v>
                </c:pt>
                <c:pt idx="1">
                  <c:v>Magasins indépendants </c:v>
                </c:pt>
                <c:pt idx="2">
                  <c:v>Hyper et supermarchés </c:v>
                </c:pt>
                <c:pt idx="3">
                  <c:v>Chaînes grande diffusion </c:v>
                </c:pt>
                <c:pt idx="4">
                  <c:v>Vente à distance </c:v>
                </c:pt>
                <c:pt idx="5">
                  <c:v>Magasins de sport </c:v>
                </c:pt>
                <c:pt idx="6">
                  <c:v>Grands magasins</c:v>
                </c:pt>
              </c:strCache>
            </c:strRef>
          </c:cat>
          <c:val>
            <c:numRef>
              <c:f>Feuil1!$B$2:$B$8</c:f>
              <c:numCache>
                <c:formatCode>0.00%</c:formatCode>
                <c:ptCount val="7"/>
                <c:pt idx="0">
                  <c:v>0.26300000000000001</c:v>
                </c:pt>
                <c:pt idx="1">
                  <c:v>0.17100000000000001</c:v>
                </c:pt>
                <c:pt idx="2">
                  <c:v>0.13700000000000001</c:v>
                </c:pt>
                <c:pt idx="3">
                  <c:v>0.11899999999999999</c:v>
                </c:pt>
                <c:pt idx="4">
                  <c:v>7.6999999999999999E-2</c:v>
                </c:pt>
                <c:pt idx="5">
                  <c:v>7.4999999999999997E-2</c:v>
                </c:pt>
                <c:pt idx="6">
                  <c:v>7.2999999999999995E-2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8"/>
        <c:gapDepth val="26"/>
        <c:shape val="box"/>
        <c:axId val="459535544"/>
        <c:axId val="459535152"/>
        <c:axId val="0"/>
      </c:bar3DChart>
      <c:catAx>
        <c:axId val="459535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59535152"/>
        <c:crosses val="autoZero"/>
        <c:auto val="1"/>
        <c:lblAlgn val="ctr"/>
        <c:lblOffset val="100"/>
        <c:noMultiLvlLbl val="0"/>
      </c:catAx>
      <c:valAx>
        <c:axId val="459535152"/>
        <c:scaling>
          <c:orientation val="minMax"/>
        </c:scaling>
        <c:delete val="0"/>
        <c:axPos val="l"/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5953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707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96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533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651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9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562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003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847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061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88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679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42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24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61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6542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209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98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2026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06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98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611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4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21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95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8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83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94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2945C-0024-4B93-B929-B11C493AF7EB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2AC23-F440-4A20-9345-26CD49C883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95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56784-6C8D-486F-A4F9-507A132270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7D66F-039B-47CC-9E73-5D7FCC67B798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405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49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aseline="30000" dirty="0"/>
              <a:t>Structure de la distribution, en part de marché (2007</a:t>
            </a:r>
            <a:r>
              <a:rPr lang="fr-FR" baseline="30000" dirty="0" smtClean="0"/>
              <a:t>)</a:t>
            </a:r>
            <a:endParaRPr lang="fr-FR" dirty="0"/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5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seriesEl" animBg="0"/>
        </p:bldSub>
      </p:bldGraphic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raînée de condensation">
  <a:themeElements>
    <a:clrScheme name="Traînée de condensatio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Traînée de condensatio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înée de condensatio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Grand écran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Thème Office</vt:lpstr>
      <vt:lpstr>Traînée de condensation</vt:lpstr>
      <vt:lpstr>Présentation PowerPoint</vt:lpstr>
      <vt:lpstr>Structure de la distribution, en part de marché (2007)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2</cp:revision>
  <dcterms:created xsi:type="dcterms:W3CDTF">2013-11-03T15:39:29Z</dcterms:created>
  <dcterms:modified xsi:type="dcterms:W3CDTF">2013-11-03T16:05:25Z</dcterms:modified>
</cp:coreProperties>
</file>