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48" d="100"/>
          <a:sy n="48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Feuil1!$A$2:$A$9</c:f>
              <c:strCache>
                <c:ptCount val="8"/>
                <c:pt idx="0">
                  <c:v>Drôme</c:v>
                </c:pt>
                <c:pt idx="1">
                  <c:v>Gard</c:v>
                </c:pt>
                <c:pt idx="2">
                  <c:v>Bouches-du-Rhône</c:v>
                </c:pt>
                <c:pt idx="3">
                  <c:v>Ardèche</c:v>
                </c:pt>
                <c:pt idx="4">
                  <c:v>Pyrénées Orientales</c:v>
                </c:pt>
                <c:pt idx="5">
                  <c:v>Vaucluse</c:v>
                </c:pt>
                <c:pt idx="6">
                  <c:v>Isère</c:v>
                </c:pt>
                <c:pt idx="7">
                  <c:v>tarn et Garonne</c:v>
                </c:pt>
              </c:strCache>
            </c:strRef>
          </c:cat>
          <c:val>
            <c:numRef>
              <c:f>Feuil1!$B$2:$B$9</c:f>
              <c:numCache>
                <c:formatCode>General</c:formatCode>
                <c:ptCount val="8"/>
                <c:pt idx="0">
                  <c:v>1348</c:v>
                </c:pt>
                <c:pt idx="1">
                  <c:v>596</c:v>
                </c:pt>
                <c:pt idx="2">
                  <c:v>339</c:v>
                </c:pt>
                <c:pt idx="3">
                  <c:v>571</c:v>
                </c:pt>
                <c:pt idx="4">
                  <c:v>478</c:v>
                </c:pt>
                <c:pt idx="5">
                  <c:v>268</c:v>
                </c:pt>
                <c:pt idx="6">
                  <c:v>75</c:v>
                </c:pt>
                <c:pt idx="7">
                  <c:v>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"/>
        <c:overlap val="-27"/>
        <c:axId val="1052369552"/>
        <c:axId val="1052370336"/>
      </c:barChart>
      <c:catAx>
        <c:axId val="105236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52370336"/>
        <c:crosses val="autoZero"/>
        <c:auto val="1"/>
        <c:lblAlgn val="ctr"/>
        <c:lblOffset val="100"/>
        <c:noMultiLvlLbl val="0"/>
      </c:catAx>
      <c:valAx>
        <c:axId val="105237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52369552"/>
        <c:crosses val="autoZero"/>
        <c:crossBetween val="between"/>
      </c:valAx>
      <c:spPr>
        <a:solidFill>
          <a:schemeClr val="accent1">
            <a:lumMod val="40000"/>
            <a:lumOff val="6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99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0768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2173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647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1919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18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577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265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80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45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35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54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36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86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6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73974-9455-4EE9-8807-39165CB3AD0D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2CC832-4CB6-4A30-AF6C-01F5B4850BA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94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aseline="30000" dirty="0"/>
              <a:t>Les départements français producteurs </a:t>
            </a:r>
            <a:r>
              <a:rPr lang="fr-FR" baseline="30000" dirty="0" smtClean="0"/>
              <a:t>d’abricots</a:t>
            </a:r>
            <a:endParaRPr lang="fr-FR" dirty="0"/>
          </a:p>
        </p:txBody>
      </p:sp>
      <p:graphicFrame>
        <p:nvGraphicFramePr>
          <p:cNvPr id="17" name="Espace réservé du contenu 16"/>
          <p:cNvGraphicFramePr>
            <a:graphicFrameLocks noGrp="1"/>
          </p:cNvGraphicFramePr>
          <p:nvPr>
            <p:ph idx="1"/>
            <p:extLst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35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Brin</vt:lpstr>
      <vt:lpstr>Les départements français producteurs d’abricots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départements français producteurs d’abricots</dc:title>
  <dc:creator>MA EDITIONS</dc:creator>
  <cp:lastModifiedBy>MA EDITIONS</cp:lastModifiedBy>
  <cp:revision>1</cp:revision>
  <dcterms:created xsi:type="dcterms:W3CDTF">2013-11-03T15:42:05Z</dcterms:created>
  <dcterms:modified xsi:type="dcterms:W3CDTF">2013-11-03T15:42:16Z</dcterms:modified>
</cp:coreProperties>
</file>