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>
      <p:cViewPr varScale="1">
        <p:scale>
          <a:sx n="113" d="100"/>
          <a:sy n="113" d="100"/>
        </p:scale>
        <p:origin x="1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A1C3E3-0288-435A-93A1-883043298020}" type="doc">
      <dgm:prSet loTypeId="urn:microsoft.com/office/officeart/2005/8/layout/bProcess3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DFC44C-C413-4806-B1EB-1633FFE34F12}">
      <dgm:prSet phldrT="[Texte]"/>
      <dgm:spPr/>
      <dgm:t>
        <a:bodyPr/>
        <a:lstStyle/>
        <a:p>
          <a:r>
            <a:rPr lang="fr-FR" dirty="0" smtClean="0"/>
            <a:t>Étape 1</a:t>
          </a:r>
          <a:endParaRPr lang="fr-FR" dirty="0"/>
        </a:p>
      </dgm:t>
    </dgm:pt>
    <dgm:pt modelId="{F5BA95C8-209D-4A1E-932F-461BDA578AE5}" type="parTrans" cxnId="{06837B86-18D6-42A5-9857-3D245D43865C}">
      <dgm:prSet/>
      <dgm:spPr/>
      <dgm:t>
        <a:bodyPr/>
        <a:lstStyle/>
        <a:p>
          <a:endParaRPr lang="fr-FR"/>
        </a:p>
      </dgm:t>
    </dgm:pt>
    <dgm:pt modelId="{2E4257AA-380C-44E2-846E-767BE131B009}" type="sibTrans" cxnId="{06837B86-18D6-42A5-9857-3D245D43865C}">
      <dgm:prSet/>
      <dgm:spPr/>
      <dgm:t>
        <a:bodyPr/>
        <a:lstStyle/>
        <a:p>
          <a:endParaRPr lang="fr-FR"/>
        </a:p>
      </dgm:t>
    </dgm:pt>
    <dgm:pt modelId="{06D8CFB2-149D-48FB-B913-7CA61C81EDBE}">
      <dgm:prSet phldrT="[Texte]"/>
      <dgm:spPr/>
      <dgm:t>
        <a:bodyPr/>
        <a:lstStyle/>
        <a:p>
          <a:r>
            <a:rPr lang="fr-FR" dirty="0" smtClean="0"/>
            <a:t>Étape 2</a:t>
          </a:r>
          <a:endParaRPr lang="fr-FR" dirty="0"/>
        </a:p>
      </dgm:t>
    </dgm:pt>
    <dgm:pt modelId="{C83D6028-F228-4F1E-9B3B-A837E0E8492A}" type="parTrans" cxnId="{12A6EA26-B0D5-4A25-B5B3-8CE320EA6965}">
      <dgm:prSet/>
      <dgm:spPr/>
      <dgm:t>
        <a:bodyPr/>
        <a:lstStyle/>
        <a:p>
          <a:endParaRPr lang="fr-FR"/>
        </a:p>
      </dgm:t>
    </dgm:pt>
    <dgm:pt modelId="{D800D7D5-39AE-4839-8293-998A1D55D026}" type="sibTrans" cxnId="{12A6EA26-B0D5-4A25-B5B3-8CE320EA6965}">
      <dgm:prSet/>
      <dgm:spPr/>
      <dgm:t>
        <a:bodyPr/>
        <a:lstStyle/>
        <a:p>
          <a:endParaRPr lang="fr-FR"/>
        </a:p>
      </dgm:t>
    </dgm:pt>
    <dgm:pt modelId="{BFBC8789-AA0B-4FAF-976F-8F071BE3807B}">
      <dgm:prSet phldrT="[Texte]"/>
      <dgm:spPr/>
      <dgm:t>
        <a:bodyPr/>
        <a:lstStyle/>
        <a:p>
          <a:r>
            <a:rPr lang="fr-FR" dirty="0" smtClean="0"/>
            <a:t>Étape 3</a:t>
          </a:r>
          <a:endParaRPr lang="fr-FR" dirty="0"/>
        </a:p>
      </dgm:t>
    </dgm:pt>
    <dgm:pt modelId="{2A2ED0E1-E8D4-4A50-B840-6B0C41B645B3}" type="parTrans" cxnId="{9334FF60-5EB8-4449-822E-CD60E9C2302F}">
      <dgm:prSet/>
      <dgm:spPr/>
      <dgm:t>
        <a:bodyPr/>
        <a:lstStyle/>
        <a:p>
          <a:endParaRPr lang="fr-FR"/>
        </a:p>
      </dgm:t>
    </dgm:pt>
    <dgm:pt modelId="{5A7FDEB8-3E8B-4733-AF30-AE5E33F73730}" type="sibTrans" cxnId="{9334FF60-5EB8-4449-822E-CD60E9C2302F}">
      <dgm:prSet/>
      <dgm:spPr/>
      <dgm:t>
        <a:bodyPr/>
        <a:lstStyle/>
        <a:p>
          <a:endParaRPr lang="fr-FR"/>
        </a:p>
      </dgm:t>
    </dgm:pt>
    <dgm:pt modelId="{CBE2E6BF-C88B-44AD-A554-B33C12534664}">
      <dgm:prSet phldrT="[Texte]"/>
      <dgm:spPr/>
      <dgm:t>
        <a:bodyPr/>
        <a:lstStyle/>
        <a:p>
          <a:r>
            <a:rPr lang="fr-FR" dirty="0" smtClean="0"/>
            <a:t>Étape 4</a:t>
          </a:r>
          <a:endParaRPr lang="fr-FR" dirty="0"/>
        </a:p>
      </dgm:t>
    </dgm:pt>
    <dgm:pt modelId="{D91D4B54-248D-4BB3-9FED-948687D8EF08}" type="parTrans" cxnId="{46281BC9-2B7D-470D-8FE0-2CA1906C93B7}">
      <dgm:prSet/>
      <dgm:spPr/>
      <dgm:t>
        <a:bodyPr/>
        <a:lstStyle/>
        <a:p>
          <a:endParaRPr lang="fr-FR"/>
        </a:p>
      </dgm:t>
    </dgm:pt>
    <dgm:pt modelId="{F5905A5A-E146-4964-8D4B-67821D53E6A1}" type="sibTrans" cxnId="{46281BC9-2B7D-470D-8FE0-2CA1906C93B7}">
      <dgm:prSet/>
      <dgm:spPr/>
      <dgm:t>
        <a:bodyPr/>
        <a:lstStyle/>
        <a:p>
          <a:endParaRPr lang="fr-FR"/>
        </a:p>
      </dgm:t>
    </dgm:pt>
    <dgm:pt modelId="{A38F6861-312A-4553-A6C5-A1B77D9E2016}">
      <dgm:prSet phldrT="[Texte]"/>
      <dgm:spPr/>
      <dgm:t>
        <a:bodyPr/>
        <a:lstStyle/>
        <a:p>
          <a:r>
            <a:rPr lang="fr-FR" dirty="0" smtClean="0"/>
            <a:t>Étape 5</a:t>
          </a:r>
          <a:endParaRPr lang="fr-FR" dirty="0"/>
        </a:p>
      </dgm:t>
    </dgm:pt>
    <dgm:pt modelId="{B50BA723-4559-455D-B7A6-062DC6EE9FFD}" type="parTrans" cxnId="{0235FEB3-F891-40E5-BB5F-053FF9F5DD98}">
      <dgm:prSet/>
      <dgm:spPr/>
      <dgm:t>
        <a:bodyPr/>
        <a:lstStyle/>
        <a:p>
          <a:endParaRPr lang="fr-FR"/>
        </a:p>
      </dgm:t>
    </dgm:pt>
    <dgm:pt modelId="{F82AE1D6-55F8-4C67-A3AC-08734E0AEB53}" type="sibTrans" cxnId="{0235FEB3-F891-40E5-BB5F-053FF9F5DD98}">
      <dgm:prSet/>
      <dgm:spPr/>
      <dgm:t>
        <a:bodyPr/>
        <a:lstStyle/>
        <a:p>
          <a:endParaRPr lang="fr-FR"/>
        </a:p>
      </dgm:t>
    </dgm:pt>
    <dgm:pt modelId="{AAB41E7C-3505-4F1E-B0A9-F3D545059ED7}" type="pres">
      <dgm:prSet presAssocID="{9DA1C3E3-0288-435A-93A1-8830432980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D23056E-B002-4B30-8921-743DAB063E5F}" type="pres">
      <dgm:prSet presAssocID="{F4DFC44C-C413-4806-B1EB-1633FFE34F1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7B752C-E640-482B-B080-CF0924DCDFB1}" type="pres">
      <dgm:prSet presAssocID="{2E4257AA-380C-44E2-846E-767BE131B009}" presName="sibTrans" presStyleLbl="sibTrans1D1" presStyleIdx="0" presStyleCnt="4"/>
      <dgm:spPr/>
      <dgm:t>
        <a:bodyPr/>
        <a:lstStyle/>
        <a:p>
          <a:endParaRPr lang="fr-FR"/>
        </a:p>
      </dgm:t>
    </dgm:pt>
    <dgm:pt modelId="{48647FC9-FEA2-4506-8B08-9F3E15C75396}" type="pres">
      <dgm:prSet presAssocID="{2E4257AA-380C-44E2-846E-767BE131B009}" presName="connectorText" presStyleLbl="sibTrans1D1" presStyleIdx="0" presStyleCnt="4"/>
      <dgm:spPr/>
      <dgm:t>
        <a:bodyPr/>
        <a:lstStyle/>
        <a:p>
          <a:endParaRPr lang="fr-FR"/>
        </a:p>
      </dgm:t>
    </dgm:pt>
    <dgm:pt modelId="{CA71083B-782F-4DBC-9D2C-7484EB10C3BB}" type="pres">
      <dgm:prSet presAssocID="{06D8CFB2-149D-48FB-B913-7CA61C81EDB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112BAA-688D-42A3-98A2-17DE84253B3B}" type="pres">
      <dgm:prSet presAssocID="{D800D7D5-39AE-4839-8293-998A1D55D026}" presName="sibTrans" presStyleLbl="sibTrans1D1" presStyleIdx="1" presStyleCnt="4"/>
      <dgm:spPr/>
      <dgm:t>
        <a:bodyPr/>
        <a:lstStyle/>
        <a:p>
          <a:endParaRPr lang="fr-FR"/>
        </a:p>
      </dgm:t>
    </dgm:pt>
    <dgm:pt modelId="{675B16D6-9DA5-43C0-BAA9-72CC676F991B}" type="pres">
      <dgm:prSet presAssocID="{D800D7D5-39AE-4839-8293-998A1D55D026}" presName="connectorText" presStyleLbl="sibTrans1D1" presStyleIdx="1" presStyleCnt="4"/>
      <dgm:spPr/>
      <dgm:t>
        <a:bodyPr/>
        <a:lstStyle/>
        <a:p>
          <a:endParaRPr lang="fr-FR"/>
        </a:p>
      </dgm:t>
    </dgm:pt>
    <dgm:pt modelId="{AB9303E3-D8A5-403C-A475-8A1A31A7DC7A}" type="pres">
      <dgm:prSet presAssocID="{BFBC8789-AA0B-4FAF-976F-8F071BE3807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3BA56A6-0910-4FEA-8D9C-90BFCB23F0C8}" type="pres">
      <dgm:prSet presAssocID="{5A7FDEB8-3E8B-4733-AF30-AE5E33F73730}" presName="sibTrans" presStyleLbl="sibTrans1D1" presStyleIdx="2" presStyleCnt="4"/>
      <dgm:spPr/>
      <dgm:t>
        <a:bodyPr/>
        <a:lstStyle/>
        <a:p>
          <a:endParaRPr lang="fr-FR"/>
        </a:p>
      </dgm:t>
    </dgm:pt>
    <dgm:pt modelId="{DCBED5C2-E384-46CD-BABF-2DD2AF00BF09}" type="pres">
      <dgm:prSet presAssocID="{5A7FDEB8-3E8B-4733-AF30-AE5E33F73730}" presName="connectorText" presStyleLbl="sibTrans1D1" presStyleIdx="2" presStyleCnt="4"/>
      <dgm:spPr/>
      <dgm:t>
        <a:bodyPr/>
        <a:lstStyle/>
        <a:p>
          <a:endParaRPr lang="fr-FR"/>
        </a:p>
      </dgm:t>
    </dgm:pt>
    <dgm:pt modelId="{09662493-CD41-4DA2-B9F7-DB3F666C5B4C}" type="pres">
      <dgm:prSet presAssocID="{CBE2E6BF-C88B-44AD-A554-B33C1253466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786026-52A0-4F9E-96D4-0D1260DCE382}" type="pres">
      <dgm:prSet presAssocID="{F5905A5A-E146-4964-8D4B-67821D53E6A1}" presName="sibTrans" presStyleLbl="sibTrans1D1" presStyleIdx="3" presStyleCnt="4"/>
      <dgm:spPr/>
      <dgm:t>
        <a:bodyPr/>
        <a:lstStyle/>
        <a:p>
          <a:endParaRPr lang="fr-FR"/>
        </a:p>
      </dgm:t>
    </dgm:pt>
    <dgm:pt modelId="{629F6712-DFA4-40B0-84EB-8DBED24BB0A4}" type="pres">
      <dgm:prSet presAssocID="{F5905A5A-E146-4964-8D4B-67821D53E6A1}" presName="connectorText" presStyleLbl="sibTrans1D1" presStyleIdx="3" presStyleCnt="4"/>
      <dgm:spPr/>
      <dgm:t>
        <a:bodyPr/>
        <a:lstStyle/>
        <a:p>
          <a:endParaRPr lang="fr-FR"/>
        </a:p>
      </dgm:t>
    </dgm:pt>
    <dgm:pt modelId="{AFC5E5BA-87F2-47B5-A404-489BE3923610}" type="pres">
      <dgm:prSet presAssocID="{A38F6861-312A-4553-A6C5-A1B77D9E201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2ADDEE5-0531-4D96-9664-A7F8907E8BDA}" type="presOf" srcId="{F4DFC44C-C413-4806-B1EB-1633FFE34F12}" destId="{ED23056E-B002-4B30-8921-743DAB063E5F}" srcOrd="0" destOrd="0" presId="urn:microsoft.com/office/officeart/2005/8/layout/bProcess3"/>
    <dgm:cxn modelId="{12A6EA26-B0D5-4A25-B5B3-8CE320EA6965}" srcId="{9DA1C3E3-0288-435A-93A1-883043298020}" destId="{06D8CFB2-149D-48FB-B913-7CA61C81EDBE}" srcOrd="1" destOrd="0" parTransId="{C83D6028-F228-4F1E-9B3B-A837E0E8492A}" sibTransId="{D800D7D5-39AE-4839-8293-998A1D55D026}"/>
    <dgm:cxn modelId="{46281BC9-2B7D-470D-8FE0-2CA1906C93B7}" srcId="{9DA1C3E3-0288-435A-93A1-883043298020}" destId="{CBE2E6BF-C88B-44AD-A554-B33C12534664}" srcOrd="3" destOrd="0" parTransId="{D91D4B54-248D-4BB3-9FED-948687D8EF08}" sibTransId="{F5905A5A-E146-4964-8D4B-67821D53E6A1}"/>
    <dgm:cxn modelId="{8D9490E3-2A0C-4AD8-9689-9F064277019B}" type="presOf" srcId="{2E4257AA-380C-44E2-846E-767BE131B009}" destId="{467B752C-E640-482B-B080-CF0924DCDFB1}" srcOrd="0" destOrd="0" presId="urn:microsoft.com/office/officeart/2005/8/layout/bProcess3"/>
    <dgm:cxn modelId="{1F8D54CB-EDB9-4476-A092-45E56C405FC3}" type="presOf" srcId="{5A7FDEB8-3E8B-4733-AF30-AE5E33F73730}" destId="{D3BA56A6-0910-4FEA-8D9C-90BFCB23F0C8}" srcOrd="0" destOrd="0" presId="urn:microsoft.com/office/officeart/2005/8/layout/bProcess3"/>
    <dgm:cxn modelId="{9D7D15A3-D848-4C69-BFF3-1EF19EB0E31C}" type="presOf" srcId="{F5905A5A-E146-4964-8D4B-67821D53E6A1}" destId="{629F6712-DFA4-40B0-84EB-8DBED24BB0A4}" srcOrd="1" destOrd="0" presId="urn:microsoft.com/office/officeart/2005/8/layout/bProcess3"/>
    <dgm:cxn modelId="{EA187F3E-C55E-4DEE-9D6E-40F570EBF632}" type="presOf" srcId="{CBE2E6BF-C88B-44AD-A554-B33C12534664}" destId="{09662493-CD41-4DA2-B9F7-DB3F666C5B4C}" srcOrd="0" destOrd="0" presId="urn:microsoft.com/office/officeart/2005/8/layout/bProcess3"/>
    <dgm:cxn modelId="{B6E31F6B-3E99-4E8F-8120-593604001050}" type="presOf" srcId="{D800D7D5-39AE-4839-8293-998A1D55D026}" destId="{675B16D6-9DA5-43C0-BAA9-72CC676F991B}" srcOrd="1" destOrd="0" presId="urn:microsoft.com/office/officeart/2005/8/layout/bProcess3"/>
    <dgm:cxn modelId="{596E7503-BD42-40CE-958D-6C4D7808FFC1}" type="presOf" srcId="{A38F6861-312A-4553-A6C5-A1B77D9E2016}" destId="{AFC5E5BA-87F2-47B5-A404-489BE3923610}" srcOrd="0" destOrd="0" presId="urn:microsoft.com/office/officeart/2005/8/layout/bProcess3"/>
    <dgm:cxn modelId="{EBBF5FCD-2A6F-44FB-A915-BF6E62E4AC43}" type="presOf" srcId="{06D8CFB2-149D-48FB-B913-7CA61C81EDBE}" destId="{CA71083B-782F-4DBC-9D2C-7484EB10C3BB}" srcOrd="0" destOrd="0" presId="urn:microsoft.com/office/officeart/2005/8/layout/bProcess3"/>
    <dgm:cxn modelId="{06837B86-18D6-42A5-9857-3D245D43865C}" srcId="{9DA1C3E3-0288-435A-93A1-883043298020}" destId="{F4DFC44C-C413-4806-B1EB-1633FFE34F12}" srcOrd="0" destOrd="0" parTransId="{F5BA95C8-209D-4A1E-932F-461BDA578AE5}" sibTransId="{2E4257AA-380C-44E2-846E-767BE131B009}"/>
    <dgm:cxn modelId="{342D5BB5-1B9A-4043-ADC8-257EF3A6E348}" type="presOf" srcId="{BFBC8789-AA0B-4FAF-976F-8F071BE3807B}" destId="{AB9303E3-D8A5-403C-A475-8A1A31A7DC7A}" srcOrd="0" destOrd="0" presId="urn:microsoft.com/office/officeart/2005/8/layout/bProcess3"/>
    <dgm:cxn modelId="{EACD4E47-E117-4FA9-8FB7-923A7EEAA0DE}" type="presOf" srcId="{9DA1C3E3-0288-435A-93A1-883043298020}" destId="{AAB41E7C-3505-4F1E-B0A9-F3D545059ED7}" srcOrd="0" destOrd="0" presId="urn:microsoft.com/office/officeart/2005/8/layout/bProcess3"/>
    <dgm:cxn modelId="{1679D7C1-7A26-4D90-8B7A-530536DDFD49}" type="presOf" srcId="{2E4257AA-380C-44E2-846E-767BE131B009}" destId="{48647FC9-FEA2-4506-8B08-9F3E15C75396}" srcOrd="1" destOrd="0" presId="urn:microsoft.com/office/officeart/2005/8/layout/bProcess3"/>
    <dgm:cxn modelId="{F13CEBD3-34D5-45F4-9040-C4B40F879EF8}" type="presOf" srcId="{D800D7D5-39AE-4839-8293-998A1D55D026}" destId="{88112BAA-688D-42A3-98A2-17DE84253B3B}" srcOrd="0" destOrd="0" presId="urn:microsoft.com/office/officeart/2005/8/layout/bProcess3"/>
    <dgm:cxn modelId="{9C63F04B-AC4D-4096-B53C-3C512F846DE9}" type="presOf" srcId="{F5905A5A-E146-4964-8D4B-67821D53E6A1}" destId="{2D786026-52A0-4F9E-96D4-0D1260DCE382}" srcOrd="0" destOrd="0" presId="urn:microsoft.com/office/officeart/2005/8/layout/bProcess3"/>
    <dgm:cxn modelId="{9334FF60-5EB8-4449-822E-CD60E9C2302F}" srcId="{9DA1C3E3-0288-435A-93A1-883043298020}" destId="{BFBC8789-AA0B-4FAF-976F-8F071BE3807B}" srcOrd="2" destOrd="0" parTransId="{2A2ED0E1-E8D4-4A50-B840-6B0C41B645B3}" sibTransId="{5A7FDEB8-3E8B-4733-AF30-AE5E33F73730}"/>
    <dgm:cxn modelId="{0235FEB3-F891-40E5-BB5F-053FF9F5DD98}" srcId="{9DA1C3E3-0288-435A-93A1-883043298020}" destId="{A38F6861-312A-4553-A6C5-A1B77D9E2016}" srcOrd="4" destOrd="0" parTransId="{B50BA723-4559-455D-B7A6-062DC6EE9FFD}" sibTransId="{F82AE1D6-55F8-4C67-A3AC-08734E0AEB53}"/>
    <dgm:cxn modelId="{D7930CA4-F53F-4F4A-BB3E-8DB839EFA3DE}" type="presOf" srcId="{5A7FDEB8-3E8B-4733-AF30-AE5E33F73730}" destId="{DCBED5C2-E384-46CD-BABF-2DD2AF00BF09}" srcOrd="1" destOrd="0" presId="urn:microsoft.com/office/officeart/2005/8/layout/bProcess3"/>
    <dgm:cxn modelId="{A5079A0F-2721-4CC8-B6F1-191944B84FE7}" type="presParOf" srcId="{AAB41E7C-3505-4F1E-B0A9-F3D545059ED7}" destId="{ED23056E-B002-4B30-8921-743DAB063E5F}" srcOrd="0" destOrd="0" presId="urn:microsoft.com/office/officeart/2005/8/layout/bProcess3"/>
    <dgm:cxn modelId="{B1FE4396-69E8-47EF-B13A-630DC6DC5EA1}" type="presParOf" srcId="{AAB41E7C-3505-4F1E-B0A9-F3D545059ED7}" destId="{467B752C-E640-482B-B080-CF0924DCDFB1}" srcOrd="1" destOrd="0" presId="urn:microsoft.com/office/officeart/2005/8/layout/bProcess3"/>
    <dgm:cxn modelId="{C2DEC695-FD5E-4CDD-B92F-FA9FC1DC112E}" type="presParOf" srcId="{467B752C-E640-482B-B080-CF0924DCDFB1}" destId="{48647FC9-FEA2-4506-8B08-9F3E15C75396}" srcOrd="0" destOrd="0" presId="urn:microsoft.com/office/officeart/2005/8/layout/bProcess3"/>
    <dgm:cxn modelId="{A451D0DE-4509-402C-A9C1-CD8D57FF570F}" type="presParOf" srcId="{AAB41E7C-3505-4F1E-B0A9-F3D545059ED7}" destId="{CA71083B-782F-4DBC-9D2C-7484EB10C3BB}" srcOrd="2" destOrd="0" presId="urn:microsoft.com/office/officeart/2005/8/layout/bProcess3"/>
    <dgm:cxn modelId="{B5EED2B6-A955-4837-93D3-8DE32C0FD50C}" type="presParOf" srcId="{AAB41E7C-3505-4F1E-B0A9-F3D545059ED7}" destId="{88112BAA-688D-42A3-98A2-17DE84253B3B}" srcOrd="3" destOrd="0" presId="urn:microsoft.com/office/officeart/2005/8/layout/bProcess3"/>
    <dgm:cxn modelId="{63B3878D-0099-4836-8FBE-FC9603A036BD}" type="presParOf" srcId="{88112BAA-688D-42A3-98A2-17DE84253B3B}" destId="{675B16D6-9DA5-43C0-BAA9-72CC676F991B}" srcOrd="0" destOrd="0" presId="urn:microsoft.com/office/officeart/2005/8/layout/bProcess3"/>
    <dgm:cxn modelId="{E9854DE7-6378-47BD-A99C-C7C9F0A71957}" type="presParOf" srcId="{AAB41E7C-3505-4F1E-B0A9-F3D545059ED7}" destId="{AB9303E3-D8A5-403C-A475-8A1A31A7DC7A}" srcOrd="4" destOrd="0" presId="urn:microsoft.com/office/officeart/2005/8/layout/bProcess3"/>
    <dgm:cxn modelId="{C5D8F08D-0907-4F23-9832-7C8FD32E5183}" type="presParOf" srcId="{AAB41E7C-3505-4F1E-B0A9-F3D545059ED7}" destId="{D3BA56A6-0910-4FEA-8D9C-90BFCB23F0C8}" srcOrd="5" destOrd="0" presId="urn:microsoft.com/office/officeart/2005/8/layout/bProcess3"/>
    <dgm:cxn modelId="{2A663697-9495-47D6-84F8-68D62C7605FA}" type="presParOf" srcId="{D3BA56A6-0910-4FEA-8D9C-90BFCB23F0C8}" destId="{DCBED5C2-E384-46CD-BABF-2DD2AF00BF09}" srcOrd="0" destOrd="0" presId="urn:microsoft.com/office/officeart/2005/8/layout/bProcess3"/>
    <dgm:cxn modelId="{839DAE6A-4C20-4B2B-95E4-ADB6F064F706}" type="presParOf" srcId="{AAB41E7C-3505-4F1E-B0A9-F3D545059ED7}" destId="{09662493-CD41-4DA2-B9F7-DB3F666C5B4C}" srcOrd="6" destOrd="0" presId="urn:microsoft.com/office/officeart/2005/8/layout/bProcess3"/>
    <dgm:cxn modelId="{7C277CAF-310F-45C6-A972-7A50ECD81505}" type="presParOf" srcId="{AAB41E7C-3505-4F1E-B0A9-F3D545059ED7}" destId="{2D786026-52A0-4F9E-96D4-0D1260DCE382}" srcOrd="7" destOrd="0" presId="urn:microsoft.com/office/officeart/2005/8/layout/bProcess3"/>
    <dgm:cxn modelId="{CB8636E3-8DCF-4A83-8FB7-EBC19D85543C}" type="presParOf" srcId="{2D786026-52A0-4F9E-96D4-0D1260DCE382}" destId="{629F6712-DFA4-40B0-84EB-8DBED24BB0A4}" srcOrd="0" destOrd="0" presId="urn:microsoft.com/office/officeart/2005/8/layout/bProcess3"/>
    <dgm:cxn modelId="{0223B842-63CA-4DA4-8E31-04F9132E7BAB}" type="presParOf" srcId="{AAB41E7C-3505-4F1E-B0A9-F3D545059ED7}" destId="{AFC5E5BA-87F2-47B5-A404-489BE3923610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B752C-E640-482B-B080-CF0924DCDFB1}">
      <dsp:nvSpPr>
        <dsp:cNvPr id="0" name=""/>
        <dsp:cNvSpPr/>
      </dsp:nvSpPr>
      <dsp:spPr>
        <a:xfrm>
          <a:off x="3786530" y="673999"/>
          <a:ext cx="5207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738" y="45720"/>
              </a:lnTo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033116" y="716963"/>
        <a:ext cx="27566" cy="5513"/>
      </dsp:txXfrm>
    </dsp:sp>
    <dsp:sp modelId="{ED23056E-B002-4B30-8921-743DAB063E5F}">
      <dsp:nvSpPr>
        <dsp:cNvPr id="0" name=""/>
        <dsp:cNvSpPr/>
      </dsp:nvSpPr>
      <dsp:spPr>
        <a:xfrm>
          <a:off x="1391205" y="582"/>
          <a:ext cx="2397125" cy="14382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kern="1200" dirty="0" smtClean="0"/>
            <a:t>Étape 1</a:t>
          </a:r>
          <a:endParaRPr lang="fr-FR" sz="4400" kern="1200" dirty="0"/>
        </a:p>
      </dsp:txBody>
      <dsp:txXfrm>
        <a:off x="1391205" y="582"/>
        <a:ext cx="2397125" cy="1438275"/>
      </dsp:txXfrm>
    </dsp:sp>
    <dsp:sp modelId="{88112BAA-688D-42A3-98A2-17DE84253B3B}">
      <dsp:nvSpPr>
        <dsp:cNvPr id="0" name=""/>
        <dsp:cNvSpPr/>
      </dsp:nvSpPr>
      <dsp:spPr>
        <a:xfrm>
          <a:off x="2589768" y="1437057"/>
          <a:ext cx="2948463" cy="520738"/>
        </a:xfrm>
        <a:custGeom>
          <a:avLst/>
          <a:gdLst/>
          <a:ahLst/>
          <a:cxnLst/>
          <a:rect l="0" t="0" r="0" b="0"/>
          <a:pathLst>
            <a:path>
              <a:moveTo>
                <a:pt x="2948463" y="0"/>
              </a:moveTo>
              <a:lnTo>
                <a:pt x="2948463" y="277469"/>
              </a:lnTo>
              <a:lnTo>
                <a:pt x="0" y="277469"/>
              </a:lnTo>
              <a:lnTo>
                <a:pt x="0" y="520738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989010" y="1694669"/>
        <a:ext cx="149978" cy="5513"/>
      </dsp:txXfrm>
    </dsp:sp>
    <dsp:sp modelId="{CA71083B-782F-4DBC-9D2C-7484EB10C3BB}">
      <dsp:nvSpPr>
        <dsp:cNvPr id="0" name=""/>
        <dsp:cNvSpPr/>
      </dsp:nvSpPr>
      <dsp:spPr>
        <a:xfrm>
          <a:off x="4339669" y="582"/>
          <a:ext cx="2397125" cy="14382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kern="1200" dirty="0" smtClean="0"/>
            <a:t>Étape 2</a:t>
          </a:r>
          <a:endParaRPr lang="fr-FR" sz="4400" kern="1200" dirty="0"/>
        </a:p>
      </dsp:txBody>
      <dsp:txXfrm>
        <a:off x="4339669" y="582"/>
        <a:ext cx="2397125" cy="1438275"/>
      </dsp:txXfrm>
    </dsp:sp>
    <dsp:sp modelId="{D3BA56A6-0910-4FEA-8D9C-90BFCB23F0C8}">
      <dsp:nvSpPr>
        <dsp:cNvPr id="0" name=""/>
        <dsp:cNvSpPr/>
      </dsp:nvSpPr>
      <dsp:spPr>
        <a:xfrm>
          <a:off x="3786530" y="2663613"/>
          <a:ext cx="5207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738" y="45720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033116" y="2706576"/>
        <a:ext cx="27566" cy="5513"/>
      </dsp:txXfrm>
    </dsp:sp>
    <dsp:sp modelId="{AB9303E3-D8A5-403C-A475-8A1A31A7DC7A}">
      <dsp:nvSpPr>
        <dsp:cNvPr id="0" name=""/>
        <dsp:cNvSpPr/>
      </dsp:nvSpPr>
      <dsp:spPr>
        <a:xfrm>
          <a:off x="1391205" y="1990196"/>
          <a:ext cx="2397125" cy="14382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kern="1200" dirty="0" smtClean="0"/>
            <a:t>Étape 3</a:t>
          </a:r>
          <a:endParaRPr lang="fr-FR" sz="4400" kern="1200" dirty="0"/>
        </a:p>
      </dsp:txBody>
      <dsp:txXfrm>
        <a:off x="1391205" y="1990196"/>
        <a:ext cx="2397125" cy="1438275"/>
      </dsp:txXfrm>
    </dsp:sp>
    <dsp:sp modelId="{2D786026-52A0-4F9E-96D4-0D1260DCE382}">
      <dsp:nvSpPr>
        <dsp:cNvPr id="0" name=""/>
        <dsp:cNvSpPr/>
      </dsp:nvSpPr>
      <dsp:spPr>
        <a:xfrm>
          <a:off x="2589768" y="3426671"/>
          <a:ext cx="2948463" cy="520738"/>
        </a:xfrm>
        <a:custGeom>
          <a:avLst/>
          <a:gdLst/>
          <a:ahLst/>
          <a:cxnLst/>
          <a:rect l="0" t="0" r="0" b="0"/>
          <a:pathLst>
            <a:path>
              <a:moveTo>
                <a:pt x="2948463" y="0"/>
              </a:moveTo>
              <a:lnTo>
                <a:pt x="2948463" y="277469"/>
              </a:lnTo>
              <a:lnTo>
                <a:pt x="0" y="277469"/>
              </a:lnTo>
              <a:lnTo>
                <a:pt x="0" y="520738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989010" y="3684283"/>
        <a:ext cx="149978" cy="5513"/>
      </dsp:txXfrm>
    </dsp:sp>
    <dsp:sp modelId="{09662493-CD41-4DA2-B9F7-DB3F666C5B4C}">
      <dsp:nvSpPr>
        <dsp:cNvPr id="0" name=""/>
        <dsp:cNvSpPr/>
      </dsp:nvSpPr>
      <dsp:spPr>
        <a:xfrm>
          <a:off x="4339669" y="1990196"/>
          <a:ext cx="2397125" cy="14382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kern="1200" dirty="0" smtClean="0"/>
            <a:t>Étape 4</a:t>
          </a:r>
          <a:endParaRPr lang="fr-FR" sz="4400" kern="1200" dirty="0"/>
        </a:p>
      </dsp:txBody>
      <dsp:txXfrm>
        <a:off x="4339669" y="1990196"/>
        <a:ext cx="2397125" cy="1438275"/>
      </dsp:txXfrm>
    </dsp:sp>
    <dsp:sp modelId="{AFC5E5BA-87F2-47B5-A404-489BE3923610}">
      <dsp:nvSpPr>
        <dsp:cNvPr id="0" name=""/>
        <dsp:cNvSpPr/>
      </dsp:nvSpPr>
      <dsp:spPr>
        <a:xfrm>
          <a:off x="1391205" y="3979809"/>
          <a:ext cx="2397125" cy="14382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kern="1200" dirty="0" smtClean="0"/>
            <a:t>Étape 5</a:t>
          </a:r>
          <a:endParaRPr lang="fr-FR" sz="4400" kern="1200" dirty="0"/>
        </a:p>
      </dsp:txBody>
      <dsp:txXfrm>
        <a:off x="1391205" y="3979809"/>
        <a:ext cx="2397125" cy="14382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56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55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72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08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50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704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37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534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47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35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55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205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1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292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17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643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82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76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e 7"/>
          <p:cNvGraphicFramePr/>
          <p:nvPr>
            <p:extLst/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360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D23056E-B002-4B30-8921-743DAB063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>
                                            <p:graphicEl>
                                              <a:dgm id="{ED23056E-B002-4B30-8921-743DAB063E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67B752C-E640-482B-B080-CF0924DCD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>
                                            <p:graphicEl>
                                              <a:dgm id="{467B752C-E640-482B-B080-CF0924DCDF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A71083B-782F-4DBC-9D2C-7484EB10C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>
                                            <p:graphicEl>
                                              <a:dgm id="{CA71083B-782F-4DBC-9D2C-7484EB10C3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8112BAA-688D-42A3-98A2-17DE84253B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">
                                            <p:graphicEl>
                                              <a:dgm id="{88112BAA-688D-42A3-98A2-17DE84253B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B9303E3-D8A5-403C-A475-8A1A31A7DC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8">
                                            <p:graphicEl>
                                              <a:dgm id="{AB9303E3-D8A5-403C-A475-8A1A31A7DC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3BA56A6-0910-4FEA-8D9C-90BFCB23F0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8">
                                            <p:graphicEl>
                                              <a:dgm id="{D3BA56A6-0910-4FEA-8D9C-90BFCB23F0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9662493-CD41-4DA2-B9F7-DB3F666C5B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8">
                                            <p:graphicEl>
                                              <a:dgm id="{09662493-CD41-4DA2-B9F7-DB3F666C5B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D786026-52A0-4F9E-96D4-0D1260DCE3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8">
                                            <p:graphicEl>
                                              <a:dgm id="{2D786026-52A0-4F9E-96D4-0D1260DCE3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FC5E5BA-87F2-47B5-A404-489BE39236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4000"/>
                                        <p:tgtEl>
                                          <p:spTgt spid="8">
                                            <p:graphicEl>
                                              <a:dgm id="{AFC5E5BA-87F2-47B5-A404-489BE39236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e">
  <a:themeElements>
    <a:clrScheme name="Parallax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Parallaxe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1</cp:revision>
  <dcterms:created xsi:type="dcterms:W3CDTF">2013-11-03T16:06:20Z</dcterms:created>
  <dcterms:modified xsi:type="dcterms:W3CDTF">2013-11-03T16:06:36Z</dcterms:modified>
</cp:coreProperties>
</file>