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>
      <p:cViewPr varScale="1">
        <p:scale>
          <a:sx n="110" d="100"/>
          <a:sy n="110" d="100"/>
        </p:scale>
        <p:origin x="26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2851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621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595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401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6390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977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468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145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037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493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2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281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95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582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547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179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821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D83521B-2221-4933-BDC8-6F50AEA8D32F}" type="datetimeFigureOut">
              <a:rPr lang="fr-FR" smtClean="0">
                <a:solidFill>
                  <a:prstClr val="white"/>
                </a:solidFill>
              </a:rPr>
              <a:pPr/>
              <a:t>03/11/2013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5E02CE1-68EF-4527-B173-8F681D74B064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9155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4005064"/>
            <a:ext cx="1380326" cy="2107311"/>
          </a:xfrm>
          <a:prstGeom prst="rect">
            <a:avLst/>
          </a:prstGeom>
        </p:spPr>
      </p:pic>
      <p:sp>
        <p:nvSpPr>
          <p:cNvPr id="6" name="ellipse 2"/>
          <p:cNvSpPr/>
          <p:nvPr/>
        </p:nvSpPr>
        <p:spPr>
          <a:xfrm>
            <a:off x="2305219" y="4110940"/>
            <a:ext cx="123987" cy="123987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2" name="budapes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71664" y="1268760"/>
            <a:ext cx="6096000" cy="4572000"/>
          </a:xfrm>
          <a:prstGeom prst="rect">
            <a:avLst/>
          </a:prstGeom>
          <a:solidFill>
            <a:srgbClr val="000000"/>
          </a:solidFill>
          <a:ln w="177800" cap="flat">
            <a:solidFill>
              <a:srgbClr val="0D0D0D"/>
            </a:solidFill>
            <a:miter lim="800000"/>
          </a:ln>
          <a:effectLst>
            <a:outerShdw blurRad="190500" dist="215900" dir="3000000" algn="tr" rotWithShape="0">
              <a:srgbClr val="000000">
                <a:alpha val="20000"/>
              </a:srgbClr>
            </a:outerShdw>
          </a:effectLst>
          <a:scene3d>
            <a:camera prst="perspectiveContrastingLeftFacing" fov="3300000">
              <a:rot lat="0" lon="1200000" rev="0"/>
            </a:camera>
            <a:lightRig rig="balanced" dir="t">
              <a:rot lat="0" lon="0" rev="4200000"/>
            </a:lightRig>
          </a:scene3d>
          <a:sp3d extrusionH="635000" prstMaterial="metal">
            <a:bevelT w="190500" h="12700" prst="slope"/>
            <a:extrusionClr>
              <a:srgbClr val="010000"/>
            </a:extrusionClr>
            <a:contourClr>
              <a:srgbClr val="000000"/>
            </a:contourClr>
          </a:sp3d>
        </p:spPr>
      </p:pic>
    </p:spTree>
    <p:extLst>
      <p:ext uri="{BB962C8B-B14F-4D97-AF65-F5344CB8AC3E}">
        <p14:creationId xmlns:p14="http://schemas.microsoft.com/office/powerpoint/2010/main" val="160205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éleste">
  <a:themeElements>
    <a:clrScheme name="Céleste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élest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élest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Grand écran</PresentationFormat>
  <Paragraphs>0</Paragraphs>
  <Slides>1</Slides>
  <Notes>0</Notes>
  <HiddenSlides>0</HiddenSlides>
  <MMClips>1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Céleste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4</cp:revision>
  <dcterms:created xsi:type="dcterms:W3CDTF">2013-11-03T16:18:37Z</dcterms:created>
  <dcterms:modified xsi:type="dcterms:W3CDTF">2013-11-03T16:24:22Z</dcterms:modified>
</cp:coreProperties>
</file>