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35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97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22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72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7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56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28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81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54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20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701CB-742E-4D88-8CD8-AC85A33AE584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E3C52-37A3-4C71-8F41-C88F0E46DE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0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7" name="ShockwaveFlash1" r:id="rId2" imgW="2374920" imgH="2303640"/>
        </mc:Choice>
        <mc:Fallback>
          <p:control name="ShockwaveFlash1" r:id="rId2" imgW="2374920" imgH="2303640">
            <p:pic>
              <p:nvPicPr>
                <p:cNvPr id="2" name="ShockwaveFlash1"/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992313" y="765175"/>
                  <a:ext cx="2374900" cy="2303463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14547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2</cp:revision>
  <dcterms:created xsi:type="dcterms:W3CDTF">2013-11-03T15:02:32Z</dcterms:created>
  <dcterms:modified xsi:type="dcterms:W3CDTF">2013-11-03T15:04:31Z</dcterms:modified>
</cp:coreProperties>
</file>