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76" d="100"/>
          <a:sy n="76" d="100"/>
        </p:scale>
        <p:origin x="9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23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51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116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674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89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9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74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8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422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6781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44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80BFB-5334-4076-89B0-2B912523095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C843C-4190-4B3D-B427-C3C88391DF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85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etit" descr="beksinski_ble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028" y="2736056"/>
            <a:ext cx="1751944" cy="138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nd" descr="beksinski_ble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95" y="0"/>
            <a:ext cx="86694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25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2013-11-03T16:45:50Z</dcterms:created>
  <dcterms:modified xsi:type="dcterms:W3CDTF">2013-11-03T16:46:31Z</dcterms:modified>
</cp:coreProperties>
</file>