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>
      <p:cViewPr varScale="1">
        <p:scale>
          <a:sx n="94" d="100"/>
          <a:sy n="94" d="100"/>
        </p:scale>
        <p:origin x="1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9142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0308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0668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51644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3189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4181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1685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687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86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602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2425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509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9685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7096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5310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7610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850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A9C690B-D8E6-4F33-8A95-083A01BBFCC7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C4D9649-513D-40C2-A771-B32D0318F3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66150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37">
            <a:hlinkHover r:id="" action="ppaction://noaction">
              <a:snd r:embed="rId2" name="bomb.wav"/>
            </a:hlinkHover>
          </p:cNvPr>
          <p:cNvSpPr/>
          <p:nvPr/>
        </p:nvSpPr>
        <p:spPr>
          <a:xfrm>
            <a:off x="1673368" y="1366830"/>
            <a:ext cx="9171546" cy="5033100"/>
          </a:xfrm>
          <a:custGeom>
            <a:avLst/>
            <a:gdLst>
              <a:gd name="connsiteX0" fmla="*/ 8783391 w 10290219"/>
              <a:gd name="connsiteY0" fmla="*/ 862884 h 5769735"/>
              <a:gd name="connsiteX1" fmla="*/ 8783391 w 10290219"/>
              <a:gd name="connsiteY1" fmla="*/ 0 h 5769735"/>
              <a:gd name="connsiteX2" fmla="*/ 10290219 w 10290219"/>
              <a:gd name="connsiteY2" fmla="*/ 0 h 5769735"/>
              <a:gd name="connsiteX3" fmla="*/ 10290219 w 10290219"/>
              <a:gd name="connsiteY3" fmla="*/ 5769735 h 5769735"/>
              <a:gd name="connsiteX4" fmla="*/ 0 w 10290219"/>
              <a:gd name="connsiteY4" fmla="*/ 5769735 h 5769735"/>
              <a:gd name="connsiteX5" fmla="*/ 0 w 10290219"/>
              <a:gd name="connsiteY5" fmla="*/ 3348507 h 5769735"/>
              <a:gd name="connsiteX6" fmla="*/ 2884867 w 10290219"/>
              <a:gd name="connsiteY6" fmla="*/ 3348507 h 5769735"/>
              <a:gd name="connsiteX7" fmla="*/ 2884867 w 10290219"/>
              <a:gd name="connsiteY7" fmla="*/ 2485622 h 5769735"/>
              <a:gd name="connsiteX8" fmla="*/ 4456090 w 10290219"/>
              <a:gd name="connsiteY8" fmla="*/ 2485622 h 5769735"/>
              <a:gd name="connsiteX9" fmla="*/ 4456090 w 10290219"/>
              <a:gd name="connsiteY9" fmla="*/ 1635617 h 5769735"/>
              <a:gd name="connsiteX10" fmla="*/ 1429555 w 10290219"/>
              <a:gd name="connsiteY10" fmla="*/ 1635617 h 5769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290219" h="5769735">
                <a:moveTo>
                  <a:pt x="8783391" y="862884"/>
                </a:moveTo>
                <a:lnTo>
                  <a:pt x="8783391" y="0"/>
                </a:lnTo>
                <a:lnTo>
                  <a:pt x="10290219" y="0"/>
                </a:lnTo>
                <a:lnTo>
                  <a:pt x="10290219" y="5769735"/>
                </a:lnTo>
                <a:lnTo>
                  <a:pt x="0" y="5769735"/>
                </a:lnTo>
                <a:lnTo>
                  <a:pt x="0" y="3348507"/>
                </a:lnTo>
                <a:lnTo>
                  <a:pt x="2884867" y="3348507"/>
                </a:lnTo>
                <a:lnTo>
                  <a:pt x="2884867" y="2485622"/>
                </a:lnTo>
                <a:lnTo>
                  <a:pt x="4456090" y="2485622"/>
                </a:lnTo>
                <a:lnTo>
                  <a:pt x="4456090" y="1635617"/>
                </a:lnTo>
                <a:lnTo>
                  <a:pt x="1429555" y="1635617"/>
                </a:ln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Connecteur droit 36"/>
          <p:cNvSpPr/>
          <p:nvPr/>
        </p:nvSpPr>
        <p:spPr>
          <a:xfrm>
            <a:off x="2882691" y="2839570"/>
            <a:ext cx="22958" cy="820126"/>
          </a:xfrm>
          <a:custGeom>
            <a:avLst/>
            <a:gdLst>
              <a:gd name="connsiteX0" fmla="*/ 12879 w 25758"/>
              <a:gd name="connsiteY0" fmla="*/ 0 h 940158"/>
              <a:gd name="connsiteX1" fmla="*/ 25758 w 25758"/>
              <a:gd name="connsiteY1" fmla="*/ 940158 h 940158"/>
              <a:gd name="connsiteX2" fmla="*/ 0 w 25758"/>
              <a:gd name="connsiteY2" fmla="*/ 940158 h 940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758" h="940158">
                <a:moveTo>
                  <a:pt x="12879" y="0"/>
                </a:moveTo>
                <a:lnTo>
                  <a:pt x="25758" y="940158"/>
                </a:lnTo>
                <a:lnTo>
                  <a:pt x="0" y="940158"/>
                </a:ln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Connecteur droit 35"/>
          <p:cNvSpPr/>
          <p:nvPr/>
        </p:nvSpPr>
        <p:spPr>
          <a:xfrm>
            <a:off x="4285578" y="2054249"/>
            <a:ext cx="3947126" cy="0"/>
          </a:xfrm>
          <a:custGeom>
            <a:avLst/>
            <a:gdLst>
              <a:gd name="connsiteX0" fmla="*/ 0 w 4428565"/>
              <a:gd name="connsiteY0" fmla="*/ 0 h 0"/>
              <a:gd name="connsiteX1" fmla="*/ 4428565 w 4428565"/>
              <a:gd name="connsiteY1" fmla="*/ 0 h 0"/>
              <a:gd name="connsiteX2" fmla="*/ 4428565 w 4428565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28565">
                <a:moveTo>
                  <a:pt x="0" y="0"/>
                </a:moveTo>
                <a:lnTo>
                  <a:pt x="4428565" y="0"/>
                </a:lnTo>
                <a:lnTo>
                  <a:pt x="4428565" y="0"/>
                </a:ln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Connecteur droit 13"/>
          <p:cNvSpPr/>
          <p:nvPr/>
        </p:nvSpPr>
        <p:spPr>
          <a:xfrm>
            <a:off x="8120842" y="4322096"/>
            <a:ext cx="2620764" cy="1360708"/>
          </a:xfrm>
          <a:custGeom>
            <a:avLst/>
            <a:gdLst>
              <a:gd name="connsiteX0" fmla="*/ 2940424 w 2940424"/>
              <a:gd name="connsiteY0" fmla="*/ 0 h 1559859"/>
              <a:gd name="connsiteX1" fmla="*/ 0 w 2940424"/>
              <a:gd name="connsiteY1" fmla="*/ 0 h 1559859"/>
              <a:gd name="connsiteX2" fmla="*/ 0 w 2940424"/>
              <a:gd name="connsiteY2" fmla="*/ 1559859 h 1559859"/>
              <a:gd name="connsiteX3" fmla="*/ 1470212 w 2940424"/>
              <a:gd name="connsiteY3" fmla="*/ 1559859 h 1559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424" h="1559859">
                <a:moveTo>
                  <a:pt x="2940424" y="0"/>
                </a:moveTo>
                <a:lnTo>
                  <a:pt x="0" y="0"/>
                </a:lnTo>
                <a:lnTo>
                  <a:pt x="0" y="1559859"/>
                </a:lnTo>
                <a:lnTo>
                  <a:pt x="1470212" y="1559859"/>
                </a:ln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lèche droite 18"/>
          <p:cNvSpPr/>
          <p:nvPr/>
        </p:nvSpPr>
        <p:spPr>
          <a:xfrm>
            <a:off x="191344" y="3929326"/>
            <a:ext cx="1224136" cy="219754"/>
          </a:xfrm>
          <a:prstGeom prst="rightArrow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cxnSp>
        <p:nvCxnSpPr>
          <p:cNvPr id="22" name="Connecteur droit 21">
            <a:hlinkHover r:id="rId3" action="ppaction://hlinksldjump">
              <a:snd r:embed="rId2" name="bomb.wav"/>
            </a:hlinkHover>
          </p:cNvPr>
          <p:cNvCxnSpPr/>
          <p:nvPr/>
        </p:nvCxnSpPr>
        <p:spPr>
          <a:xfrm>
            <a:off x="9511217" y="2927536"/>
            <a:ext cx="0" cy="6853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hlinkHover r:id="rId3" action="ppaction://hlinksldjump">
              <a:snd r:embed="rId4" name="explode.wav"/>
            </a:hlinkHover>
          </p:cNvPr>
          <p:cNvCxnSpPr/>
          <p:nvPr/>
        </p:nvCxnSpPr>
        <p:spPr>
          <a:xfrm>
            <a:off x="1673368" y="1366830"/>
            <a:ext cx="0" cy="223568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hlinkHover r:id="rId3" action="ppaction://hlinksldjump">
              <a:snd r:embed="rId2" name="bomb.wav"/>
            </a:hlinkHover>
          </p:cNvPr>
          <p:cNvCxnSpPr/>
          <p:nvPr/>
        </p:nvCxnSpPr>
        <p:spPr>
          <a:xfrm>
            <a:off x="1673368" y="1366830"/>
            <a:ext cx="661177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hlinkHover r:id="rId3" action="ppaction://hlinksldjump">
              <a:snd r:embed="rId2" name="bomb.wav"/>
            </a:hlinkHover>
          </p:cNvPr>
          <p:cNvCxnSpPr/>
          <p:nvPr/>
        </p:nvCxnSpPr>
        <p:spPr>
          <a:xfrm>
            <a:off x="8285146" y="1366830"/>
            <a:ext cx="0" cy="152790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hlinkHover r:id="rId3" action="ppaction://hlinksldjump">
              <a:snd r:embed="rId2" name="bomb.wav"/>
            </a:hlinkHover>
          </p:cNvPr>
          <p:cNvCxnSpPr/>
          <p:nvPr/>
        </p:nvCxnSpPr>
        <p:spPr>
          <a:xfrm>
            <a:off x="8285146" y="2894736"/>
            <a:ext cx="1251187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hlinkHover r:id="rId3" action="ppaction://hlinksldjump">
              <a:snd r:embed="rId2" name="bomb.wav"/>
            </a:hlinkHover>
          </p:cNvPr>
          <p:cNvCxnSpPr/>
          <p:nvPr/>
        </p:nvCxnSpPr>
        <p:spPr>
          <a:xfrm flipH="1">
            <a:off x="6896213" y="3580046"/>
            <a:ext cx="264012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hlinkHover r:id="rId3" action="ppaction://hlinksldjump">
              <a:snd r:embed="rId2" name="bomb.wav"/>
            </a:hlinkHover>
          </p:cNvPr>
          <p:cNvCxnSpPr/>
          <p:nvPr/>
        </p:nvCxnSpPr>
        <p:spPr>
          <a:xfrm>
            <a:off x="6896213" y="3580046"/>
            <a:ext cx="0" cy="206716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hlinkHover r:id="rId3" action="ppaction://hlinksldjump">
              <a:snd r:embed="rId2" name="bomb.wav"/>
            </a:hlinkHover>
          </p:cNvPr>
          <p:cNvCxnSpPr/>
          <p:nvPr/>
        </p:nvCxnSpPr>
        <p:spPr>
          <a:xfrm flipH="1">
            <a:off x="2981949" y="5647212"/>
            <a:ext cx="391426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2981949" y="4973136"/>
            <a:ext cx="0" cy="67407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2981949" y="4973136"/>
            <a:ext cx="2708992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5690941" y="4287825"/>
            <a:ext cx="0" cy="68531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ortie"/>
          <p:cNvSpPr/>
          <p:nvPr/>
        </p:nvSpPr>
        <p:spPr>
          <a:xfrm>
            <a:off x="8236403" y="332656"/>
            <a:ext cx="1258066" cy="115212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600" dirty="0" smtClean="0"/>
              <a:t>Sortie</a:t>
            </a:r>
          </a:p>
          <a:p>
            <a:pPr algn="ctr"/>
            <a:r>
              <a:rPr lang="fr-FR" sz="1600" dirty="0" smtClean="0"/>
              <a:t>Cliquez !</a:t>
            </a:r>
            <a:endParaRPr lang="fr-FR" sz="1600" dirty="0"/>
          </a:p>
        </p:txBody>
      </p:sp>
      <p:sp>
        <p:nvSpPr>
          <p:cNvPr id="21" name="Explosion 2 20"/>
          <p:cNvSpPr/>
          <p:nvPr/>
        </p:nvSpPr>
        <p:spPr>
          <a:xfrm>
            <a:off x="1599129" y="-479125"/>
            <a:ext cx="10254085" cy="7457516"/>
          </a:xfrm>
          <a:prstGeom prst="irregularSeal2">
            <a:avLst/>
          </a:prstGeom>
          <a:solidFill>
            <a:srgbClr val="FFFF00"/>
          </a:solidFill>
          <a:ln/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 prst="convex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7200" dirty="0" smtClean="0">
                <a:solidFill>
                  <a:schemeClr val="bg1"/>
                </a:solidFill>
                <a:latin typeface="Beesknees ITC" panose="04040A05050D02020502" pitchFamily="82" charset="0"/>
              </a:rPr>
              <a:t>GAGNÉ !!!</a:t>
            </a:r>
            <a:endParaRPr lang="fr-FR" sz="7200" dirty="0">
              <a:solidFill>
                <a:schemeClr val="bg1"/>
              </a:solidFill>
              <a:latin typeface="Beesknees ITC" panose="04040A05050D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21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9414933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6816080" y="764704"/>
            <a:ext cx="302679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600" dirty="0" smtClean="0"/>
              <a:t>Plouf !</a:t>
            </a:r>
          </a:p>
          <a:p>
            <a:endParaRPr lang="fr-FR" sz="6600" dirty="0"/>
          </a:p>
          <a:p>
            <a:r>
              <a:rPr lang="fr-FR" sz="6600" dirty="0" smtClean="0"/>
              <a:t>PERDU !</a:t>
            </a:r>
            <a:endParaRPr lang="fr-FR" sz="6600" dirty="0"/>
          </a:p>
        </p:txBody>
      </p:sp>
      <p:sp>
        <p:nvSpPr>
          <p:cNvPr id="5" name="ZoneTexte 4">
            <a:hlinkClick r:id="rId3" action="ppaction://hlinksldjump" highlightClick="1"/>
          </p:cNvPr>
          <p:cNvSpPr txBox="1"/>
          <p:nvPr/>
        </p:nvSpPr>
        <p:spPr>
          <a:xfrm>
            <a:off x="263352" y="260648"/>
            <a:ext cx="3488263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4400" dirty="0" smtClean="0"/>
              <a:t>Recommencer</a:t>
            </a:r>
            <a:endParaRPr lang="fr-FR" sz="4400" dirty="0"/>
          </a:p>
        </p:txBody>
      </p:sp>
      <p:sp>
        <p:nvSpPr>
          <p:cNvPr id="6" name="ZoneTexte 5">
            <a:hlinkClick r:id="" action="ppaction://hlinkshowjump?jump=endshow"/>
          </p:cNvPr>
          <p:cNvSpPr txBox="1"/>
          <p:nvPr/>
        </p:nvSpPr>
        <p:spPr>
          <a:xfrm>
            <a:off x="263352" y="1196752"/>
            <a:ext cx="2242473" cy="76944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4400" dirty="0" smtClean="0"/>
              <a:t>Terminer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1084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éleste">
  <a:themeElements>
    <a:clrScheme name="Céleste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élest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élest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>
        <a:noFill/>
        <a:ln w="76200">
          <a:solidFill>
            <a:schemeClr val="accent6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</TotalTime>
  <Words>11</Words>
  <Application>Microsoft Office PowerPoint</Application>
  <PresentationFormat>Grand écran</PresentationFormat>
  <Paragraphs>8</Paragraphs>
  <Slides>2</Slides>
  <Notes>0</Notes>
  <HiddenSlides>1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Beesknees ITC</vt:lpstr>
      <vt:lpstr>Calibri</vt:lpstr>
      <vt:lpstr>Calibri Light</vt:lpstr>
      <vt:lpstr>Céleste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EDITIONS MA</dc:creator>
  <cp:lastModifiedBy>MA EDITIONS</cp:lastModifiedBy>
  <cp:revision>54</cp:revision>
  <dcterms:created xsi:type="dcterms:W3CDTF">2013-08-16T17:35:51Z</dcterms:created>
  <dcterms:modified xsi:type="dcterms:W3CDTF">2013-11-03T17:40:37Z</dcterms:modified>
</cp:coreProperties>
</file>