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3" d="100"/>
          <a:sy n="113" d="100"/>
        </p:scale>
        <p:origin x="14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C050-E409-40D4-8C74-14FD9D5A6E1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178F-3734-4BBA-B587-3A5C01F141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9164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C050-E409-40D4-8C74-14FD9D5A6E1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178F-3734-4BBA-B587-3A5C01F141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621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C050-E409-40D4-8C74-14FD9D5A6E1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178F-3734-4BBA-B587-3A5C01F141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2325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C050-E409-40D4-8C74-14FD9D5A6E1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178F-3734-4BBA-B587-3A5C01F141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2593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C050-E409-40D4-8C74-14FD9D5A6E1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178F-3734-4BBA-B587-3A5C01F141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5023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C050-E409-40D4-8C74-14FD9D5A6E1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178F-3734-4BBA-B587-3A5C01F141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7234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C050-E409-40D4-8C74-14FD9D5A6E1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178F-3734-4BBA-B587-3A5C01F141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746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C050-E409-40D4-8C74-14FD9D5A6E1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178F-3734-4BBA-B587-3A5C01F141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0643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C050-E409-40D4-8C74-14FD9D5A6E1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178F-3734-4BBA-B587-3A5C01F141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724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C050-E409-40D4-8C74-14FD9D5A6E1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178F-3734-4BBA-B587-3A5C01F141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8820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0C050-E409-40D4-8C74-14FD9D5A6E1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C178F-3734-4BBA-B587-3A5C01F141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214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0C050-E409-40D4-8C74-14FD9D5A6E16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C178F-3734-4BBA-B587-3A5C01F141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0055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17632" cy="683822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17632" cy="683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67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 EDITIONS</dc:creator>
  <cp:lastModifiedBy>MA EDITIONS</cp:lastModifiedBy>
  <cp:revision>1</cp:revision>
  <dcterms:created xsi:type="dcterms:W3CDTF">2013-11-03T16:44:06Z</dcterms:created>
  <dcterms:modified xsi:type="dcterms:W3CDTF">2013-11-03T16:45:05Z</dcterms:modified>
</cp:coreProperties>
</file>