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</p:sldIdLst>
  <p:sldSz cx="12192000" cy="6858000"/>
  <p:notesSz cx="6858000" cy="9144000"/>
  <p:photoAlbum layout="2pic" frame="frameStyle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1" autoAdjust="0"/>
  </p:normalViewPr>
  <p:slideViewPr>
    <p:cSldViewPr>
      <p:cViewPr varScale="1">
        <p:scale>
          <a:sx n="106" d="100"/>
          <a:sy n="106" d="100"/>
        </p:scale>
        <p:origin x="67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04" units="cm"/>
          <inkml:channel name="Y" type="integer" max="1024" units="cm"/>
        </inkml:traceFormat>
        <inkml:channelProperties>
          <inkml:channelProperty channel="X" name="resolution" value="50.97345" units="1/cm"/>
          <inkml:channelProperty channel="Y" name="resolution" value="28.36565" units="1/cm"/>
        </inkml:channelProperties>
      </inkml:inkSource>
      <inkml:timestamp xml:id="ts0" timeString="2013-08-19T18:23:27.24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20902 11747,'27'0,"-27"-26,0-1,26 27,-26-26,26 26,1 0,26 0,0 0,26 0,53 53,1 0,-1-27,0 80,-52 0,52-27,0 27,-26 53,26-27,27 106,-27-53,27 53,-53-79,53 26,0 27,-54 26,54-53,-80-52,27-1,-53-53,53 1,-79-1,25-52,-25 26,-1-53,-26 26,27-26,-27 26,26-26,1 0,-27 27,26-27,1 0,-1 26,1-26,-1 0,0 27,27-1,-26 1,26-1,-27-26,-26 53,80-26,-80-1,26-26,1 53,-27-27,26-26,-26 27,26-27,-26-106,-52-53,-54 1,-53-81,0-52,-52-79,52 132,-26-106,26 79,-26 27,52 26,1 80,53 0,-27 0,79 79,-26-27,53 239,106 53,0-1,53 28,-27 104,27-104,-53-81,0 1,-1-27,1 54,-53-107,27-26,-28-53,-25 26,-27-52,0-133,-27-26,-25-27,-54 1,-53-28,0 1,0 0,80 79,0 54,26 25,26 80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04" units="cm"/>
          <inkml:channel name="Y" type="integer" max="1024" units="cm"/>
        </inkml:traceFormat>
        <inkml:channelProperties>
          <inkml:channelProperty channel="X" name="resolution" value="50.97345" units="1/cm"/>
          <inkml:channelProperty channel="Y" name="resolution" value="28.36565" units="1/cm"/>
        </inkml:channelProperties>
      </inkml:inkSource>
      <inkml:timestamp xml:id="ts0" timeString="2013-08-19T18:23:28.47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27279 8202,'-212'79,"-159"159,-25-53,-319 27,27 0,-26 105,79-52,0-53,26-1,213-52,104 0,134-133,52 1,106-54,0 1,0-27,0-27,0 1,0 0,0-1,0 27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04" units="cm"/>
          <inkml:channel name="Y" type="integer" max="1024" units="cm"/>
        </inkml:traceFormat>
        <inkml:channelProperties>
          <inkml:channelProperty channel="X" name="resolution" value="50.97345" units="1/cm"/>
          <inkml:channelProperty channel="Y" name="resolution" value="28.36565" units="1/cm"/>
        </inkml:channelProperties>
      </inkml:inkSource>
      <inkml:timestamp xml:id="ts0" timeString="2013-08-19T18:23:30.52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20426 4471,'0'-26,"26"-1,80 1,317-133,160 53,52 0,132-158,27 105,132 0,-53-52,53 25,-53 28,-238-1,-53 53,53 0,-291 80,-132 26,-80 0,-53 0,-52 0,-27-27,-185-26,-80-52,-158 105,-1-106,-158 0,-106 53,-132 0,79 0,-185 53,53 0,0 0,79-53,-26 53,79 0,-26 0,79 0,53 27,132 26,106 52,106-105,80 27,105-1,53-26,53 53,212 0,52-26,239 26,0-1,79 1,53 0,0-53,53 0,-53 53,26-53,-79 0,-106 0,-52 0,-213 0,-105 0,-53 0,-26 0,-1 0,-26 27,0-1,0 27,-53 0,-79-27,-80 54,-26 26,26-1,-132 1,186-53,-133 80,26-28,106-25,-26-27,26 26,27-26,26 0,-26 26,0-26,52 0,54-26,-54 52,54-53,0 27,-1 0,27-26,0 26,0-1,0-25,0 26,0 0,0 26,0-26,0 0,27 0,25 0,-25-27,-1 27,27-26,0-1,-26 1,26-27,-1 26,1 0,53-26,-26 0,-27 0,26 0,0 0,-26 0,-26 0,-1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04" units="cm"/>
          <inkml:channel name="Y" type="integer" max="1024" units="cm"/>
        </inkml:traceFormat>
        <inkml:channelProperties>
          <inkml:channelProperty channel="X" name="resolution" value="50.97345" units="1/cm"/>
          <inkml:channelProperty channel="Y" name="resolution" value="28.36565" units="1/cm"/>
        </inkml:channelProperties>
      </inkml:inkSource>
      <inkml:timestamp xml:id="ts0" timeString="2013-08-19T18:18:41.183"/>
    </inkml:context>
    <inkml:brush xml:id="br0">
      <inkml:brushProperty name="width" value="0.03528" units="cm"/>
      <inkml:brushProperty name="height" value="0.03528" units="cm"/>
      <inkml:brushProperty name="color" value="#33CC33"/>
    </inkml:brush>
  </inkml:definitions>
  <inkml:trace contextRef="#ctx0" brushRef="#br0">17463 1005,'0'-26,"0"-1,0 1,0-1,0 1,0-1,0-26,-53 27,26 0,1-1,-54 1,1 26,-27 0,0-27,-26 27,-27 0,-26 0,106 27,-54 78,54-25,26 52,27-26,-1 26,27-79,0-26,0 26,80-53,25 0,1 0,0 0,-53 0,0 0,0 0,-27 0,1 0,-1 26,27 53,-26-26,52 53,-26-27,-53 27,53-26,26 52,-79-53,27 133,-1-106,-26 26,0-52,0 25,0-25,0-54,0 27,-26-26,-27 25,26-25,-79-1,53 27,-26-26,26-27,-53 26,27-26,26 0,27 0,-1 0,1 0,26-26,0-1</inkml:trace>
  <inkml:trace contextRef="#ctx0" brushRef="#br0" timeOffset="1628.093">17806 1376,'27'0,"-27"26,0 106,0 1,0 25,0 1,0 26,0-26,0 53,0-1,-53 80,53-26,-79 26,26-79,26-80,1 0,26-52,0-266,0 54,0-80,53 27,-27-79,54 131,-54-25,0 25,1-25,-1 78,1-26,-27 27,53-27,-53 53,0 27,26 26,-26-27,27 1,-1 26,-26-27,27 27,-27 27,0-1,0 1,0-1,0 1,0-1,0 27,0 26,-27-52,27 26,0-27,-26 1,-1-1,27 1,0-1,0 1,-26-27,26-27</inkml:trace>
  <inkml:trace contextRef="#ctx0" brushRef="#br0" timeOffset="3236.1851">18680 2328,'0'-26,"-27"-1,1 27,-1-26,1-1,-27 27,26 0,1 0,-1 0,1 0,-27 0,27 0,-1 0,27 27,-26-27,26 26,-27 1,27-1,-26 0,26 27,0-26,0 26,0-27,0 1,0-1,0 1,0-1,26 1,1-1,26-26,-27 0,1 26,-1-26,0 0,27 0,-26 0,52-26,-26-27,-53 0,53 0,0-26,-27-1,27 1,-26 26,-1-26,-26 26,27 26,-27 1,0 0,26 26,-26 26,0 80,27-27,-27-26,0 79,0-52,0 26,0-27,0-53,0 27,26-26,1-27,-1 0,0 0,1 0,-1 0</inkml:trace>
  <inkml:trace contextRef="#ctx0" brushRef="#br0" timeOffset="4938.2824">19500 2090,'0'-27,"0"1,-27 26,-26 0,27 53,0-27,-1 27,27 27,-26-54,26 1,0-1,0 27,0-27,0 1,0-1,0 1,0 26,0-27,26 1,-26-1,27 1,-1 25,-26-25,26-27,1 0,-1 26,1-26,-1 0,27 0,-26 0,-1 0,1-26,25-1,-25 1,26 0,-27-1,1-26,-27 27,26-1,-26 1,27 26,-1 0,1 0,-1 0,1 0,-1 0,0 0,1 0,-1-27,1 27,-27-53,26 53,1-79,-27 53,26-1,-26 1,0-1,0 1,0-1,0 1,0-1,-26 27,-54 0,54 27,26 26,-53-27,27 27,-27-26,53 25,-27 1,1-26,-1-1,27 27,0-26,-26-1,26 1,0-1,0 1,0-1,0 0,26 1,1-1,-1-26,1 27,-1-27,1 0,-1 0,27 0,0 0,0 0,-27 0,1 0,-1 0,1 0,-1 0,-26-27</inkml:trace>
  <inkml:trace contextRef="#ctx0" brushRef="#br0" timeOffset="6414.3668">22040 1455,'-27'0,"1"53,-1 0,-52 26,26 0,27 54,-27-1,-27 27,54-27,-1 27,1-53,26-27,-53 0,53-26,0-26,0-1,0 1,0-54,0-79,27 1,-1-54,27 27,-27-1,27-25,0 25,-26 54,-1-53,-26 79,27 0,-27 26,26 27,1 0,-1 27,27 79,-27-1,1 28,-1 25,1 28,26-81,-27 81,1-107,-27 27,26-53,0-27,1-26,-27-79,53-80,26 0,-26-26,0-79,-26 52,78-132,-78 53,26 26,-27 27,-26 27,27 131,-27 27,26 53,-26 27,0 26,0 26</inkml:trace>
  <inkml:trace contextRef="#ctx0" brushRef="#br0" timeOffset="8346.4772">22807 2169,'0'27,"0"-1,27-26,-1 0,0 0,1 0,-1 0,-26-26,0-1,27 1,-1-27,-26 26,0 1,0 0,0-1,0 1,0-54,0 54,-53 26,27 0,-27 0,27 0,-1 26,1 27,-1 27,1-1,-1 0,27-26,0 0,-26-26,26-1,0 0,0 1,0-1,0 1,0-1,0 1,0-1,0 1,26-27,1 26,-1-26,1 0,-1 0,27 0,-27 0,1 0,26 0,0 0,0 0,-27 0,27 0,-26 0,-1 0,27 0,26 0,-52 0,-1 0,1 0,-1-26,1 26,-1 0,0 0,-26-27,27 27,-27-53,53 0,-53-26,0 26,26 27,-26-54,0 27,0 27,-26 26,-1 0,1 0,26 53,-27-53,27 53,0 0,0 0,0-1,0-25,0 52,0-52,0-1,27 1,-27-1,26-26,1 27,-1-1,-26 1,27-27,-1 0,1 0,-1 0,1 0,-1 0,1 0,-1 0,0-27,1 27,-27-26,26 26,-26-27</inkml:trace>
  <inkml:trace contextRef="#ctx0" brushRef="#br0" timeOffset="9394.5373">24500 2169,'-26'0,"0"0,-1 0,-26 0,27 0,-1 0,-26 0,27 0,-1 0,27 27,-26-27,-1 26,27 1,-26 26,0-1,-1 1,1 0,-1 27,1-54,26 1,0-1,0 1,0 25,26-25,1-1,-1-26,1 27,-1-27,0 26,1-26,-1 0,1 0,-1 0,1 0,-1 0,-26-26,27-1,-1 1,-26-27,27-53,-27 53</inkml:trace>
  <inkml:trace contextRef="#ctx0" brushRef="#br0" timeOffset="11642.6658">24686 793,'26'27,"-26"79,0-27,0 53,0 1,0-27,0 26,0 0,0 27,0-27,0 0,0-79,0 0,0 0,0-26,0 26,0-27,0 0,0 1,0-1,27-26,-27 27,26-27,-26 26,26 1,1-1,-1 1,1-27,-27 26,26-26,1 27,-1-1,1-26,-1 0,1 0,26 0,-1 0,1-79,0 26,27-27,-54-25,1 25,-1-52,0 26,-26-26,0 26,53 27,-53 26,0 0,0 0,0 26,0 1,0-1,27 1,-27 0,0-27,0 26,0 1,0-54,0 27,0 27,0-1,0-25,0 25,0 1,-27 26,1 0,-1 0,-25 0,25 0,-26 53,0 52,27-25,-54 26,80-27,0 0,0 27,0-26,0-1,0 27,0-80,53 27,-26 0,-1-26,1 25,-1-25,1-1,-27 1,26-1,1 1,-1-1,0 1,1 26,-1-27,-26 0,27 27,-1 27,1-27,-1-27,27 1,-26-1,-27 1,26-1,1 0,-27 1,26-1,-26 1,26-27,1 0,-1 0,1 0,-1 0,1-27,-27 1,0-1,26-25,-26 25,0 1,0-1,0 1,0-1,0 1,-26-1,-1 27,1 0,-1 0,1 0,-1 27,27 26,-26 0,0 0,-1-1,1-25,-1 26,27-27,0 1,0-1,0 1,0-1,0 1,27-27,-1 0,1 26,-1-26,27 0,-27 0,54 0,-27 0,26 0,-26 0,26 0,-52 0,26 0,-27 0,1 0,-1 0,1 0</inkml:trace>
  <inkml:trace contextRef="#ctx0" brushRef="#br0" timeOffset="12557.7182">24368 2725,'0'-27,"0"-25,0 25,0 1,27-1,-27 1,26-1,1 1,-1-1,-26 1,26 26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8516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8028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256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1078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392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5782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7602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123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5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8268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6365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1BD06-BB5D-4B38-B257-2A1D27BD8FF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E66F7-4CB8-4ADF-9A64-365669C577A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65451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4.JPG"/><Relationship Id="rId7" Type="http://schemas.openxmlformats.org/officeDocument/2006/relationships/image" Target="../media/image8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7.emf"/><Relationship Id="rId4" Type="http://schemas.openxmlformats.org/officeDocument/2006/relationships/customXml" Target="../ink/ink1.xml"/><Relationship Id="rId9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ICT008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PICT013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32990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4"/>
    </mc:Choice>
    <mc:Fallback>
      <p:transition spd="slow" advTm="894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4318" x="6962775" y="3638550"/>
          <p14:tracePt t="4878" x="6972300" y="3638550"/>
          <p14:tracePt t="5014" x="6991350" y="3638550"/>
          <p14:tracePt t="5036" x="7010400" y="3638550"/>
          <p14:tracePt t="5038" x="7038975" y="3638550"/>
          <p14:tracePt t="5051" x="7124700" y="3657600"/>
          <p14:tracePt t="5078" x="7334250" y="3657600"/>
          <p14:tracePt t="5111" x="7391400" y="3657600"/>
          <p14:tracePt t="5112" x="7439025" y="3657600"/>
          <p14:tracePt t="5120" x="7496175" y="3657600"/>
          <p14:tracePt t="5130" x="7534275" y="3657600"/>
          <p14:tracePt t="5143" x="7667625" y="3609975"/>
          <p14:tracePt t="5177" x="7686675" y="3600450"/>
          <p14:tracePt t="5184" x="7705725" y="3600450"/>
          <p14:tracePt t="5197" x="7762875" y="3590925"/>
          <p14:tracePt t="5210" x="7886700" y="3552825"/>
          <p14:tracePt t="5244" x="7934325" y="3543300"/>
          <p14:tracePt t="5247" x="7981950" y="3524250"/>
          <p14:tracePt t="5255" x="8029575" y="3514725"/>
          <p14:tracePt t="5263" x="8324850" y="3429000"/>
          <p14:tracePt t="5310" x="8391525" y="3409950"/>
          <p14:tracePt t="5311" x="8429625" y="3390900"/>
          <p14:tracePt t="5319" x="8477250" y="3362325"/>
          <p14:tracePt t="5329" x="8534400" y="3352800"/>
          <p14:tracePt t="5342" x="8724900" y="3238500"/>
          <p14:tracePt t="5376" x="8763000" y="3219450"/>
          <p14:tracePt t="5383" x="8791575" y="3200400"/>
          <p14:tracePt t="5395" x="8858250" y="3162300"/>
          <p14:tracePt t="5409" x="8963025" y="3105150"/>
          <p14:tracePt t="5443" x="8991600" y="3076575"/>
          <p14:tracePt t="5447" x="9029700" y="3057525"/>
          <p14:tracePt t="5455" x="9058275" y="3038475"/>
          <p14:tracePt t="5463" x="9077325" y="3009900"/>
          <p14:tracePt t="5476" x="9344025" y="2828925"/>
          <p14:tracePt t="5524" x="9391650" y="2800350"/>
          <p14:tracePt t="5527" x="9439275" y="2762250"/>
          <p14:tracePt t="5535" x="9496425" y="2724150"/>
          <p14:tracePt t="5543" x="9534525" y="2686050"/>
          <p14:tracePt t="5556" x="9686925" y="2562225"/>
          <p14:tracePt t="5590" x="9705975" y="2533650"/>
          <p14:tracePt t="5591" x="9753600" y="2486025"/>
          <p14:tracePt t="5609" x="9763125" y="2466975"/>
          <p14:tracePt t="5622" x="9810750" y="2390775"/>
          <p14:tracePt t="5656" x="9810750" y="2381250"/>
          <p14:tracePt t="5663" x="9820275" y="2371725"/>
          <p14:tracePt t="5671" x="9829800" y="2362200"/>
          <p14:tracePt t="5679" x="9839325" y="2333625"/>
          <p14:tracePt t="5689" x="9867900" y="2286000"/>
          <p14:tracePt t="5723" x="9886950" y="2257425"/>
          <p14:tracePt t="5729" x="9886950" y="2238375"/>
          <p14:tracePt t="5742" x="9925050" y="2181225"/>
          <p14:tracePt t="5756" x="9963150" y="2076450"/>
          <p14:tracePt t="5790" x="9982200" y="2057400"/>
          <p14:tracePt t="5791" x="9991725" y="2019300"/>
          <p14:tracePt t="5799" x="10010775" y="2000250"/>
          <p14:tracePt t="5809" x="10067925" y="1914525"/>
          <p14:tracePt t="5856" x="10077450" y="1885950"/>
          <p14:tracePt t="5857" x="10086975" y="1876425"/>
          <p14:tracePt t="5865" x="10086975" y="1866900"/>
          <p14:tracePt t="5875" x="10106025" y="1847850"/>
          <p14:tracePt t="5889" x="10134600" y="1819275"/>
          <p14:tracePt t="5923" x="10134600" y="1809750"/>
          <p14:tracePt t="5929" x="10134600" y="1800225"/>
          <p14:tracePt t="5969" x="10134600" y="1790700"/>
          <p14:tracePt t="5990" x="10134600" y="1762125"/>
          <p14:tracePt t="5993" x="10125075" y="1752600"/>
          <p14:tracePt t="6001" x="10106025" y="1743075"/>
          <p14:tracePt t="6009" x="10067925" y="1724025"/>
          <p14:tracePt t="6023" x="9725025" y="1590675"/>
          <p14:tracePt t="6070" x="9677400" y="1581150"/>
          <p14:tracePt t="6073" x="9601200" y="1562100"/>
          <p14:tracePt t="6081" x="9553575" y="1543050"/>
          <p14:tracePt t="6089" x="9496425" y="1524000"/>
          <p14:tracePt t="6102" x="9315450" y="1438275"/>
          <p14:tracePt t="6102" x="9267825" y="1419225"/>
          <p14:tracePt t="6137" x="9220200" y="1400175"/>
          <p14:tracePt t="6145" x="9172575" y="1381125"/>
          <p14:tracePt t="6153" x="9134475" y="1371600"/>
          <p14:tracePt t="6169" x="8953500" y="1295400"/>
          <p14:tracePt t="6203" x="8924925" y="1285875"/>
          <p14:tracePt t="6209" x="8896350" y="1276350"/>
          <p14:tracePt t="6217" x="8848725" y="1266825"/>
          <p14:tracePt t="6225" x="8820150" y="1247775"/>
          <p14:tracePt t="6235" x="8553450" y="1181100"/>
          <p14:tracePt t="6283" x="8515350" y="1152525"/>
          <p14:tracePt t="6289" x="8467725" y="1143000"/>
          <p14:tracePt t="6297" x="8420100" y="1123950"/>
          <p14:tracePt t="6305" x="8372475" y="1085850"/>
          <p14:tracePt t="6315" x="8229600" y="1000125"/>
          <p14:tracePt t="6350" x="8210550" y="971550"/>
          <p14:tracePt t="6353" x="8201025" y="952500"/>
          <p14:tracePt t="6361" x="8181975" y="933450"/>
          <p14:tracePt t="6382" x="8172450" y="904875"/>
          <p14:tracePt t="6417" x="8172450" y="895350"/>
          <p14:tracePt t="6417" x="8172450" y="885825"/>
          <p14:tracePt t="6425" x="8172450" y="876300"/>
          <p14:tracePt t="6435" x="8172450" y="857250"/>
          <p14:tracePt t="6449" x="8277225" y="771525"/>
          <p14:tracePt t="6483" x="8334375" y="762000"/>
          <p14:tracePt t="6491" x="8420100" y="742950"/>
          <p14:tracePt t="6502" x="8629650" y="714375"/>
          <p14:tracePt t="6516" x="9258300" y="695325"/>
          <p14:tracePt t="6550" x="9401175" y="695325"/>
          <p14:tracePt t="6555" x="9525000" y="695325"/>
          <p14:tracePt t="6563" x="9648825" y="695325"/>
          <p14:tracePt t="6571" x="10182225" y="695325"/>
          <p14:tracePt t="6616" x="10258425" y="704850"/>
          <p14:tracePt t="6619" x="10315575" y="704850"/>
          <p14:tracePt t="6627" x="10363200" y="704850"/>
          <p14:tracePt t="6635" x="10391775" y="714375"/>
          <p14:tracePt t="6649" x="10467975" y="714375"/>
          <p14:tracePt t="6649" x="10467975" y="723900"/>
          <p14:tracePt t="6683" x="10477500" y="733425"/>
          <p14:tracePt t="6699" x="10477500" y="742950"/>
          <p14:tracePt t="6723" x="10487025" y="742950"/>
          <p14:tracePt t="6731" x="10496550" y="781050"/>
          <p14:tracePt t="6752" x="10506075" y="800100"/>
          <p14:tracePt t="6755" x="10515600" y="847725"/>
          <p14:tracePt t="6763" x="10534650" y="895350"/>
          <p14:tracePt t="6771" x="10553700" y="952500"/>
          <p14:tracePt t="6782" x="10572750" y="1076325"/>
          <p14:tracePt t="6795" x="10582275" y="1457325"/>
          <p14:tracePt t="6844" x="10582275" y="1504950"/>
          <p14:tracePt t="6851" x="10582275" y="1543050"/>
          <p14:tracePt t="6859" x="10582275" y="1581150"/>
          <p14:tracePt t="6867" x="10572750" y="1609725"/>
          <p14:tracePt t="6875" x="10534650" y="1685925"/>
          <p14:tracePt t="6910" x="10525125" y="1685925"/>
          <p14:tracePt t="6915" x="10506075" y="1704975"/>
          <p14:tracePt t="6928" x="10439400" y="1724025"/>
          <p14:tracePt t="6942" x="10172700" y="1771650"/>
          <p14:tracePt t="6977" x="10077450" y="1790700"/>
          <p14:tracePt t="6979" x="9953625" y="1800225"/>
          <p14:tracePt t="6987" x="9801225" y="1819275"/>
          <p14:tracePt t="6995" x="9648825" y="1857375"/>
          <p14:tracePt t="7009" x="8858250" y="1924050"/>
          <p14:tracePt t="7057" x="8782050" y="1924050"/>
          <p14:tracePt t="7059" x="8696325" y="1924050"/>
          <p14:tracePt t="7067" x="8639175" y="1924050"/>
          <p14:tracePt t="7075" x="8582025" y="1924050"/>
          <p14:tracePt t="7088" x="8467725" y="1895475"/>
          <p14:tracePt t="7124" x="8448675" y="1895475"/>
          <p14:tracePt t="7131" x="8439150" y="1895475"/>
          <p14:tracePt t="7142" x="8420100" y="1885950"/>
          <p14:tracePt t="7155" x="8343900" y="1866900"/>
          <p14:tracePt t="7190" x="8334375" y="1857375"/>
          <p14:tracePt t="7197" x="8324850" y="1857375"/>
          <p14:tracePt t="7203" x="8315325" y="1857375"/>
          <p14:tracePt t="7211" x="8305800" y="1857375"/>
          <p14:tracePt t="7222" x="8239125" y="1847850"/>
          <p14:tracePt t="7270" x="8229600" y="1847850"/>
          <p14:tracePt t="7285" x="0" y="0"/>
        </p14:tracePtLst>
      </p14:laserTrace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0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DSC0303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5119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1"/>
    </mc:Choice>
    <mc:Fallback>
      <p:transition spd="slow" advTm="68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2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DSC0323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74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3"/>
    </mc:Choice>
    <mc:Fallback>
      <p:transition spd="slow" advTm="67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2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DSC0325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3218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1"/>
    </mc:Choice>
    <mc:Fallback>
      <p:transition spd="slow" advTm="111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2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DSC0326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00073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7"/>
    </mc:Choice>
    <mc:Fallback>
      <p:transition spd="slow" advTm="94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0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PICT008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Encre 3"/>
              <p14:cNvContentPartPr/>
              <p14:nvPr/>
            </p14:nvContentPartPr>
            <p14:xfrm>
              <a:off x="7524720" y="4200480"/>
              <a:ext cx="1295640" cy="1248120"/>
            </p14:xfrm>
          </p:contentPart>
        </mc:Choice>
        <mc:Fallback xmlns="">
          <p:pic>
            <p:nvPicPr>
              <p:cNvPr id="4" name="Encre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08880" y="4136760"/>
                <a:ext cx="1327680" cy="137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Encre 4"/>
              <p14:cNvContentPartPr/>
              <p14:nvPr/>
            </p14:nvContentPartPr>
            <p14:xfrm>
              <a:off x="7686720" y="2952720"/>
              <a:ext cx="2134080" cy="829080"/>
            </p14:xfrm>
          </p:contentPart>
        </mc:Choice>
        <mc:Fallback xmlns="">
          <p:pic>
            <p:nvPicPr>
              <p:cNvPr id="5" name="Encre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0880" y="2889000"/>
                <a:ext cx="2165760" cy="95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Encre 5"/>
              <p14:cNvContentPartPr/>
              <p14:nvPr/>
            </p14:nvContentPartPr>
            <p14:xfrm>
              <a:off x="6191280" y="676080"/>
              <a:ext cx="4610520" cy="1086120"/>
            </p14:xfrm>
          </p:contentPart>
        </mc:Choice>
        <mc:Fallback xmlns="">
          <p:pic>
            <p:nvPicPr>
              <p:cNvPr id="6" name="Encre 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75440" y="612720"/>
                <a:ext cx="4642200" cy="121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21173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1"/>
    </mc:Choice>
    <mc:Fallback>
      <p:transition spd="slow" advTm="68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ICT008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PICT013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11315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9"/>
    </mc:Choice>
    <mc:Fallback>
      <p:transition spd="slow" advTm="104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ICT014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PICT019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33500"/>
            <a:ext cx="5638800" cy="4189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Encre 3"/>
              <p14:cNvContentPartPr/>
              <p14:nvPr/>
            </p14:nvContentPartPr>
            <p14:xfrm>
              <a:off x="5800680" y="95040"/>
              <a:ext cx="3686760" cy="1400760"/>
            </p14:xfrm>
          </p:contentPart>
        </mc:Choice>
        <mc:Fallback xmlns="">
          <p:pic>
            <p:nvPicPr>
              <p:cNvPr id="4" name="Encre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94200" y="88560"/>
                <a:ext cx="3699720" cy="1413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671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1"/>
    </mc:Choice>
    <mc:Fallback>
      <p:transition spd="slow" advTm="166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ICT01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PICT0205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05488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"/>
    </mc:Choice>
    <mc:Fallback>
      <p:transition spd="slow" advTm="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ICT02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PICT027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24016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7"/>
    </mc:Choice>
    <mc:Fallback>
      <p:transition spd="slow" advTm="65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0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DSC0301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73188"/>
            <a:ext cx="5638800" cy="4111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9123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"/>
    </mc:Choice>
    <mc:Fallback>
      <p:transition spd="slow" advTm="19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0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50963"/>
            <a:ext cx="5638800" cy="4154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DSC0302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2145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7"/>
    </mc:Choice>
    <mc:Fallback>
      <p:transition spd="slow" advTm="667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030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DSC0302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84122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8"/>
    </mc:Choice>
    <mc:Fallback>
      <p:transition spd="slow" advTm="688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0</Words>
  <Application>Microsoft Office PowerPoint</Application>
  <PresentationFormat>Grand écran</PresentationFormat>
  <Paragraphs>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Seattle</dc:title>
  <dc:creator>marina m</dc:creator>
  <cp:lastModifiedBy>MA EDITIONS</cp:lastModifiedBy>
  <cp:revision>10</cp:revision>
  <dcterms:created xsi:type="dcterms:W3CDTF">2013-08-18T11:30:54Z</dcterms:created>
  <dcterms:modified xsi:type="dcterms:W3CDTF">2013-11-03T17:35:42Z</dcterms:modified>
</cp:coreProperties>
</file>