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95" d="100"/>
          <a:sy n="95" d="100"/>
        </p:scale>
        <p:origin x="8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00614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0442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26797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en-US" sz="8000" dirty="0">
                <a:solidFill>
                  <a:prstClr val="white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8000" dirty="0">
                <a:solidFill>
                  <a:prstClr val="white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4806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280605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737751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79052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77897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4888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5637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28962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57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000355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232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9106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132864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908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6AC4ADD-8E94-4706-8623-607C331638F9}" type="datetimeFigureOut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03/11/2013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19B240E-F4A1-46FE-ACA7-08712ABED9CA}" type="slidenum">
              <a:rPr lang="fr-FR" smtClean="0">
                <a:gradFill flip="none" rotWithShape="1">
                  <a:gsLst>
                    <a:gs pos="28000">
                      <a:prstClr val="white">
                        <a:lumMod val="93000"/>
                      </a:prstClr>
                    </a:gs>
                    <a:gs pos="0">
                      <a:prstClr val="black">
                        <a:lumMod val="38000"/>
                        <a:lumOff val="62000"/>
                      </a:prstClr>
                    </a:gs>
                    <a:gs pos="100000">
                      <a:srgbClr val="F2ACD2">
                        <a:lumMod val="0"/>
                        <a:lumOff val="100000"/>
                      </a:srgbClr>
                    </a:gs>
                  </a:gsLst>
                  <a:lin ang="5400000" scaled="1"/>
                  <a:tileRect/>
                </a:gradFill>
              </a:rPr>
              <a:pPr/>
              <a:t>‹N°›</a:t>
            </a:fld>
            <a:endParaRPr lang="fr-FR">
              <a:gradFill flip="none" rotWithShape="1">
                <a:gsLst>
                  <a:gs pos="28000">
                    <a:prstClr val="white">
                      <a:lumMod val="93000"/>
                    </a:prstClr>
                  </a:gs>
                  <a:gs pos="0">
                    <a:prstClr val="black">
                      <a:lumMod val="38000"/>
                      <a:lumOff val="62000"/>
                    </a:prstClr>
                  </a:gs>
                  <a:gs pos="100000">
                    <a:srgbClr val="F2ACD2">
                      <a:lumMod val="0"/>
                      <a:lumOff val="100000"/>
                    </a:srgbClr>
                  </a:gs>
                </a:gsLst>
                <a:lin ang="5400000" scaled="1"/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374187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bl">
            <a:hlinkClick r:id="" action="ppaction://macro?name=images"/>
            <a:hlinkHover r:id="" action="ppaction://macro?name=images"/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74"/>
          <a:stretch/>
        </p:blipFill>
        <p:spPr>
          <a:xfrm>
            <a:off x="3381201" y="1195388"/>
            <a:ext cx="5962650" cy="44672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" name="br">
            <a:hlinkHover r:id="" action="ppaction://macro?name=images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201" y="1195388"/>
            <a:ext cx="5962650" cy="44672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9643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ofondeur">
  <a:themeElements>
    <a:clrScheme name="Profondeur">
      <a:dk1>
        <a:sysClr val="windowText" lastClr="000000"/>
      </a:dk1>
      <a:lt1>
        <a:sysClr val="window" lastClr="FFFFFF"/>
      </a:lt1>
      <a:dk2>
        <a:srgbClr val="454551"/>
      </a:dk2>
      <a:lt2>
        <a:srgbClr val="F2ACD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Profondeur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rofondeu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3016C5A4-E631-4977-A608-ACFB4755262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Corbel</vt:lpstr>
      <vt:lpstr>Profondeur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6</cp:revision>
  <dcterms:created xsi:type="dcterms:W3CDTF">2013-11-03T16:56:20Z</dcterms:created>
  <dcterms:modified xsi:type="dcterms:W3CDTF">2013-11-03T17:08:44Z</dcterms:modified>
</cp:coreProperties>
</file>