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7" autoAdjust="0"/>
    <p:restoredTop sz="94660"/>
  </p:normalViewPr>
  <p:slideViewPr>
    <p:cSldViewPr>
      <p:cViewPr varScale="1">
        <p:scale>
          <a:sx n="113" d="100"/>
          <a:sy n="113" d="100"/>
        </p:scale>
        <p:origin x="3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02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21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1372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859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62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16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590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564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78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39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64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43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840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06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46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29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49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4A2138-D601-45F1-B5F0-B64477CDB089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3050BE-BED6-454C-A655-4FE56C4221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5177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699792" y="764704"/>
            <a:ext cx="4178773" cy="47847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fr-FR" sz="3600" dirty="0" smtClean="0"/>
              <a:t>Attention…</a:t>
            </a:r>
          </a:p>
          <a:p>
            <a:pPr>
              <a:lnSpc>
                <a:spcPct val="300000"/>
              </a:lnSpc>
            </a:pPr>
            <a:r>
              <a:rPr lang="fr-FR" sz="3600" dirty="0" smtClean="0"/>
              <a:t>Prêt </a:t>
            </a:r>
            <a:r>
              <a:rPr lang="fr-FR" sz="3600" dirty="0"/>
              <a:t>pour le départ</a:t>
            </a:r>
            <a:r>
              <a:rPr lang="fr-FR" sz="3600" dirty="0" smtClean="0"/>
              <a:t>….</a:t>
            </a:r>
          </a:p>
          <a:p>
            <a:pPr>
              <a:lnSpc>
                <a:spcPct val="300000"/>
              </a:lnSpc>
            </a:pPr>
            <a:r>
              <a:rPr lang="fr-FR" sz="3600" dirty="0" smtClean="0"/>
              <a:t>GO </a:t>
            </a:r>
            <a:r>
              <a:rPr lang="fr-FR" sz="36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53199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0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919953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1839906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2759859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3679812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>
            <a:hlinkClick r:id="rId2" action="ppaction://hlinksldjump"/>
            <a:hlinkHover r:id="rId2" action="ppaction://hlinksldjump"/>
          </p:cNvPr>
          <p:cNvSpPr/>
          <p:nvPr/>
        </p:nvSpPr>
        <p:spPr>
          <a:xfrm>
            <a:off x="4599765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519718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6439671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à coins arrondis 14"/>
          <p:cNvSpPr/>
          <p:nvPr/>
        </p:nvSpPr>
        <p:spPr>
          <a:xfrm>
            <a:off x="7359624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à coins arrondis 15"/>
          <p:cNvSpPr/>
          <p:nvPr/>
        </p:nvSpPr>
        <p:spPr>
          <a:xfrm>
            <a:off x="8279577" y="6390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0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>
            <a:hlinkHover r:id="" action="ppaction://hlinkshowjump?jump=nextslide"/>
          </p:cNvPr>
          <p:cNvSpPr/>
          <p:nvPr/>
        </p:nvSpPr>
        <p:spPr>
          <a:xfrm>
            <a:off x="919953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à coins arrondis 18">
            <a:hlinkHover r:id="" action="ppaction://hlinkshowjump?jump=nextslide"/>
          </p:cNvPr>
          <p:cNvSpPr/>
          <p:nvPr/>
        </p:nvSpPr>
        <p:spPr>
          <a:xfrm>
            <a:off x="1839906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à coins arrondis 19">
            <a:hlinkHover r:id="" action="ppaction://hlinkshowjump?jump=nextslide"/>
          </p:cNvPr>
          <p:cNvSpPr/>
          <p:nvPr/>
        </p:nvSpPr>
        <p:spPr>
          <a:xfrm>
            <a:off x="2759859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à coins arrondis 20">
            <a:hlinkHover r:id="" action="ppaction://hlinkshowjump?jump=nextslide"/>
          </p:cNvPr>
          <p:cNvSpPr/>
          <p:nvPr/>
        </p:nvSpPr>
        <p:spPr>
          <a:xfrm>
            <a:off x="3679812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à coins arrondis 21">
            <a:hlinkHover r:id="" action="ppaction://hlinkshowjump?jump=nextslide"/>
          </p:cNvPr>
          <p:cNvSpPr/>
          <p:nvPr/>
        </p:nvSpPr>
        <p:spPr>
          <a:xfrm>
            <a:off x="4599765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à coins arrondis 22"/>
          <p:cNvSpPr/>
          <p:nvPr/>
        </p:nvSpPr>
        <p:spPr>
          <a:xfrm>
            <a:off x="5519718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à coins arrondis 23">
            <a:hlinkHover r:id="" action="ppaction://hlinkshowjump?jump=nextslide"/>
          </p:cNvPr>
          <p:cNvSpPr/>
          <p:nvPr/>
        </p:nvSpPr>
        <p:spPr>
          <a:xfrm>
            <a:off x="6439671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à coins arrondis 24">
            <a:hlinkHover r:id="" action="ppaction://hlinkshowjump?jump=nextslide"/>
          </p:cNvPr>
          <p:cNvSpPr/>
          <p:nvPr/>
        </p:nvSpPr>
        <p:spPr>
          <a:xfrm>
            <a:off x="7359624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à coins arrondis 25">
            <a:hlinkHover r:id="" action="ppaction://hlinkshowjump?jump=nextslide"/>
          </p:cNvPr>
          <p:cNvSpPr/>
          <p:nvPr/>
        </p:nvSpPr>
        <p:spPr>
          <a:xfrm>
            <a:off x="8279577" y="5922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>
            <a:hlinkHover r:id="" action="ppaction://hlinkshowjump?jump=nextslide"/>
          </p:cNvPr>
          <p:cNvSpPr/>
          <p:nvPr/>
        </p:nvSpPr>
        <p:spPr>
          <a:xfrm>
            <a:off x="0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à coins arrondis 27">
            <a:hlinkHover r:id="" action="ppaction://hlinkshowjump?jump=nextslide"/>
          </p:cNvPr>
          <p:cNvSpPr/>
          <p:nvPr/>
        </p:nvSpPr>
        <p:spPr>
          <a:xfrm>
            <a:off x="919953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28">
            <a:hlinkHover r:id="" action="ppaction://hlinkshowjump?jump=nextslide"/>
          </p:cNvPr>
          <p:cNvSpPr/>
          <p:nvPr/>
        </p:nvSpPr>
        <p:spPr>
          <a:xfrm>
            <a:off x="1839906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à coins arrondis 29">
            <a:hlinkHover r:id="" action="ppaction://hlinkshowjump?jump=nextslide"/>
          </p:cNvPr>
          <p:cNvSpPr/>
          <p:nvPr/>
        </p:nvSpPr>
        <p:spPr>
          <a:xfrm>
            <a:off x="2759859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>
            <a:hlinkHover r:id="" action="ppaction://hlinkshowjump?jump=nextslide"/>
          </p:cNvPr>
          <p:cNvSpPr/>
          <p:nvPr/>
        </p:nvSpPr>
        <p:spPr>
          <a:xfrm>
            <a:off x="3679812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à coins arrondis 31">
            <a:hlinkHover r:id="" action="ppaction://hlinkshowjump?jump=nextslide"/>
          </p:cNvPr>
          <p:cNvSpPr/>
          <p:nvPr/>
        </p:nvSpPr>
        <p:spPr>
          <a:xfrm>
            <a:off x="4599765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 à coins arrondis 32">
            <a:hlinkHover r:id="" action="ppaction://hlinkshowjump?jump=nextslide"/>
          </p:cNvPr>
          <p:cNvSpPr/>
          <p:nvPr/>
        </p:nvSpPr>
        <p:spPr>
          <a:xfrm>
            <a:off x="5519718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à coins arrondis 33">
            <a:hlinkHover r:id="" action="ppaction://hlinkshowjump?jump=nextslide"/>
          </p:cNvPr>
          <p:cNvSpPr/>
          <p:nvPr/>
        </p:nvSpPr>
        <p:spPr>
          <a:xfrm>
            <a:off x="6439671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à coins arrondis 34">
            <a:hlinkHover r:id="" action="ppaction://hlinkshowjump?jump=nextslide"/>
          </p:cNvPr>
          <p:cNvSpPr/>
          <p:nvPr/>
        </p:nvSpPr>
        <p:spPr>
          <a:xfrm>
            <a:off x="7359624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à coins arrondis 35">
            <a:hlinkHover r:id="" action="ppaction://hlinkshowjump?jump=nextslide"/>
          </p:cNvPr>
          <p:cNvSpPr/>
          <p:nvPr/>
        </p:nvSpPr>
        <p:spPr>
          <a:xfrm>
            <a:off x="8279577" y="5454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à coins arrondis 36">
            <a:hlinkHover r:id="" action="ppaction://hlinkshowjump?jump=nextslide"/>
          </p:cNvPr>
          <p:cNvSpPr/>
          <p:nvPr/>
        </p:nvSpPr>
        <p:spPr>
          <a:xfrm>
            <a:off x="0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à coins arrondis 37">
            <a:hlinkHover r:id="" action="ppaction://hlinkshowjump?jump=nextslide"/>
          </p:cNvPr>
          <p:cNvSpPr/>
          <p:nvPr/>
        </p:nvSpPr>
        <p:spPr>
          <a:xfrm>
            <a:off x="919953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à coins arrondis 38">
            <a:hlinkHover r:id="" action="ppaction://hlinkshowjump?jump=nextslide"/>
          </p:cNvPr>
          <p:cNvSpPr/>
          <p:nvPr/>
        </p:nvSpPr>
        <p:spPr>
          <a:xfrm>
            <a:off x="1839906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à coins arrondis 39">
            <a:hlinkHover r:id="" action="ppaction://hlinkshowjump?jump=nextslide"/>
          </p:cNvPr>
          <p:cNvSpPr/>
          <p:nvPr/>
        </p:nvSpPr>
        <p:spPr>
          <a:xfrm>
            <a:off x="2759859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>
            <a:hlinkHover r:id="" action="ppaction://hlinkshowjump?jump=nextslide"/>
          </p:cNvPr>
          <p:cNvSpPr/>
          <p:nvPr/>
        </p:nvSpPr>
        <p:spPr>
          <a:xfrm>
            <a:off x="3679812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>
            <a:hlinkHover r:id="" action="ppaction://hlinkshowjump?jump=nextslide"/>
          </p:cNvPr>
          <p:cNvSpPr/>
          <p:nvPr/>
        </p:nvSpPr>
        <p:spPr>
          <a:xfrm>
            <a:off x="4599765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à coins arrondis 42">
            <a:hlinkHover r:id="" action="ppaction://hlinkshowjump?jump=nextslide"/>
          </p:cNvPr>
          <p:cNvSpPr/>
          <p:nvPr/>
        </p:nvSpPr>
        <p:spPr>
          <a:xfrm>
            <a:off x="5519718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>
            <a:hlinkHover r:id="" action="ppaction://hlinkshowjump?jump=nextslide"/>
          </p:cNvPr>
          <p:cNvSpPr/>
          <p:nvPr/>
        </p:nvSpPr>
        <p:spPr>
          <a:xfrm>
            <a:off x="6439671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à coins arrondis 44">
            <a:hlinkHover r:id="" action="ppaction://hlinkshowjump?jump=nextslide"/>
          </p:cNvPr>
          <p:cNvSpPr/>
          <p:nvPr/>
        </p:nvSpPr>
        <p:spPr>
          <a:xfrm>
            <a:off x="7359624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à coins arrondis 45">
            <a:hlinkHover r:id="" action="ppaction://hlinkshowjump?jump=nextslide"/>
          </p:cNvPr>
          <p:cNvSpPr/>
          <p:nvPr/>
        </p:nvSpPr>
        <p:spPr>
          <a:xfrm>
            <a:off x="8279577" y="4986000"/>
            <a:ext cx="914400" cy="468000"/>
          </a:xfrm>
          <a:prstGeom prst="roundRect">
            <a:avLst>
              <a:gd name="adj" fmla="val 93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5" name="Image 54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718" y="1573200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84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1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1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1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1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1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1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9100"/>
                            </p:stCondLst>
                            <p:childTnLst>
                              <p:par>
                                <p:cTn id="16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600"/>
                            </p:stCondLst>
                            <p:childTnLst>
                              <p:par>
                                <p:cTn id="17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7" y="1700808"/>
            <a:ext cx="8820473" cy="264687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fr-FR" sz="16600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Aharoni" panose="02010803020104030203" pitchFamily="2" charset="-79"/>
                <a:cs typeface="Aharoni" panose="02010803020104030203" pitchFamily="2" charset="-79"/>
              </a:rPr>
              <a:t>PERDU !</a:t>
            </a:r>
            <a:endParaRPr lang="fr-FR" sz="16600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ZoneTexte 2">
            <a:hlinkClick r:id="" action="ppaction://hlinkshowjump?jump=previousslide"/>
          </p:cNvPr>
          <p:cNvSpPr txBox="1"/>
          <p:nvPr/>
        </p:nvSpPr>
        <p:spPr>
          <a:xfrm>
            <a:off x="971600" y="4941168"/>
            <a:ext cx="2520280" cy="58477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Rejouer</a:t>
            </a:r>
            <a:endParaRPr lang="fr-FR" sz="3200" dirty="0"/>
          </a:p>
        </p:txBody>
      </p:sp>
      <p:sp>
        <p:nvSpPr>
          <p:cNvPr id="4" name="ZoneTexte 3">
            <a:hlinkClick r:id="" action="ppaction://hlinkshowjump?jump=endshow"/>
          </p:cNvPr>
          <p:cNvSpPr txBox="1"/>
          <p:nvPr/>
        </p:nvSpPr>
        <p:spPr>
          <a:xfrm>
            <a:off x="5076056" y="4941168"/>
            <a:ext cx="252028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Abandonner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5969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Ciel</Template>
  <TotalTime>250</TotalTime>
  <Words>13</Words>
  <Application>Microsoft Office PowerPoint</Application>
  <PresentationFormat>Affichage à l'écran (4:3)</PresentationFormat>
  <Paragraphs>6</Paragraphs>
  <Slides>3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Aharoni</vt:lpstr>
      <vt:lpstr>Arial</vt:lpstr>
      <vt:lpstr>Calibri</vt:lpstr>
      <vt:lpstr>Calibri Light</vt:lpstr>
      <vt:lpstr>Céleste</vt:lpstr>
      <vt:lpstr>Présentation PowerPoint</vt:lpstr>
      <vt:lpstr>Présentation PowerPoint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34</cp:revision>
  <dcterms:created xsi:type="dcterms:W3CDTF">2013-08-18T16:22:32Z</dcterms:created>
  <dcterms:modified xsi:type="dcterms:W3CDTF">2013-11-03T17:50:21Z</dcterms:modified>
</cp:coreProperties>
</file>