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57" d="100"/>
          <a:sy n="57" d="100"/>
        </p:scale>
        <p:origin x="90" y="1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96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1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08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8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2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08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21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06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6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3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467C4-2E15-42B2-B9B9-B56091F9EBAB}" type="datetimeFigureOut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03/11/2013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5CF68-B26D-4FC8-9863-AFE32B95FBB5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69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èc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500" out="500"/>
                  <p14:bmkLst>
                    <p14:bmk name="Signet 1" time="1924.9633"/>
                    <p14:bmk name="Signet 2" time="6508.2094"/>
                    <p14:bmk name="Signet 4" time="55124.198"/>
                    <p14:bmk name="Signet 3" time="59631.2079"/>
                  </p14:bmkLst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2" y="0"/>
            <a:ext cx="12190888" cy="638132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135560" y="2636912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noProof="1">
                <a:solidFill>
                  <a:prstClr val="white"/>
                </a:solidFill>
              </a:rPr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algn="ctr"/>
            <a:endParaRPr lang="fr-FR" noProof="1">
              <a:solidFill>
                <a:prstClr val="white"/>
              </a:solidFill>
            </a:endParaRPr>
          </a:p>
          <a:p>
            <a:pPr algn="ctr"/>
            <a:r>
              <a:rPr lang="fr-FR" noProof="1">
                <a:solidFill>
                  <a:prstClr val="white"/>
                </a:solidFill>
              </a:rPr>
              <a:t>Nunc viverra imperdiet enim. Fusce est. Vivamus a tellus.</a:t>
            </a:r>
          </a:p>
          <a:p>
            <a:pPr algn="ctr"/>
            <a:endParaRPr lang="fr-FR" noProof="1">
              <a:solidFill>
                <a:prstClr val="white"/>
              </a:solidFill>
            </a:endParaRPr>
          </a:p>
          <a:p>
            <a:pPr algn="ctr"/>
            <a:r>
              <a:rPr lang="fr-FR" noProof="1">
                <a:solidFill>
                  <a:prstClr val="white"/>
                </a:solidFill>
              </a:rPr>
              <a:t>Lorem </a:t>
            </a:r>
          </a:p>
          <a:p>
            <a:pPr algn="ctr"/>
            <a:r>
              <a:rPr lang="fr-FR" noProof="1">
                <a:solidFill>
                  <a:prstClr val="white"/>
                </a:solidFill>
              </a:rPr>
              <a:t>ipsum </a:t>
            </a:r>
          </a:p>
          <a:p>
            <a:pPr algn="ctr"/>
            <a:r>
              <a:rPr lang="fr-FR" noProof="1">
                <a:solidFill>
                  <a:prstClr val="white"/>
                </a:solidFill>
              </a:rPr>
              <a:t>Dolor</a:t>
            </a:r>
          </a:p>
          <a:p>
            <a:pPr algn="ctr"/>
            <a:r>
              <a:rPr lang="fr-FR" noProof="1">
                <a:solidFill>
                  <a:prstClr val="white"/>
                </a:solidFill>
              </a:rPr>
              <a:t>consectetuer </a:t>
            </a:r>
          </a:p>
          <a:p>
            <a:pPr algn="ctr"/>
            <a:r>
              <a:rPr lang="fr-FR" noProof="1">
                <a:solidFill>
                  <a:prstClr val="white"/>
                </a:solidFill>
              </a:rPr>
              <a:t>adipiscing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135560" y="620688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fr-FR" sz="8000" b="1" noProof="1">
                <a:ln/>
                <a:solidFill>
                  <a:srgbClr val="3D9CCC"/>
                </a:solidFill>
                <a:latin typeface="Arial Black" panose="020B0A04020102020204" pitchFamily="34" charset="0"/>
              </a:rPr>
              <a:t>La Grèce</a:t>
            </a:r>
          </a:p>
        </p:txBody>
      </p:sp>
    </p:spTree>
    <p:extLst>
      <p:ext uri="{BB962C8B-B14F-4D97-AF65-F5344CB8AC3E}">
        <p14:creationId xmlns:p14="http://schemas.microsoft.com/office/powerpoint/2010/main" val="155718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0032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7" fill="hold" display="0">
                      <p:stCondLst>
                        <p:cond delay="indefinite"/>
                      </p:stCondLst>
                    </p:cTn>
                    <p:tgtEl>
                      <p:spTgt spid="6"/>
                    </p:tgtEl>
                  </p:cMediaNode>
                </p:video>
                <p:seq concurrent="1" nextAc="seek">
                  <p:cTn id="8" restart="whenNotActive" fill="hold" evtFilter="cancelBubble" nodeType="interactiveSeq">
                    <p:stCondLst>
                      <p:cond evt="onMediaBookmark" delay="0">
                        <p:tgtEl>
                          <p14:bmkTgt spid="6" bmkName="Signet 1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9" fill="hold">
                          <p:stCondLst>
                            <p:cond delay="0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6" bmkName="Signet 1"/>
                      </p:tgtEl>
                    </p:cond>
                  </p:nextCondLst>
                </p:seq>
                <p:seq concurrent="1" nextAc="seek">
                  <p:cTn id="16" restart="whenNotActive" fill="hold" evtFilter="cancelBubble" nodeType="interactiveSeq">
                    <p:stCondLst>
                      <p:cond evt="onMediaBookmark" delay="0">
                        <p:tgtEl>
                          <p14:bmkTgt spid="6" bmkName="Signet 2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17" fill="hold">
                          <p:stCondLst>
                            <p:cond delay="0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2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+.1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9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6" bmkName="Signet 2"/>
                      </p:tgtEl>
                    </p:cond>
                  </p:nextCondLst>
                </p:seq>
                <p:seq concurrent="1" nextAc="seek">
                  <p:cTn id="24" restart="whenNotActive" fill="hold" evtFilter="cancelBubble" nodeType="interactiveSeq">
                    <p:stCondLst>
                      <p:cond evt="onMediaBookmark" delay="0">
                        <p:tgtEl>
                          <p14:bmkTgt spid="6" bmkName="Signet 4"/>
                        </p:tgtEl>
                      </p:cond>
                    </p:stCondLst>
                    <p:endSync evt="end" delay="0">
                      <p:rtn val="all"/>
                    </p:endSync>
                    <p:childTnLst>
                      <p:par>
                        <p:cTn id="25" fill="hold">
                          <p:stCondLst>
                            <p:cond delay="0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8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5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nextCondLst>
                    <p:cond evt="onMediaBookmark" delay="0">
                      <p:tgtEl>
                        <p14:bmkTgt spid="6" bmkName="Signet 4"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70032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>
                    <p:cTn id="7" fill="hold" display="0">
                      <p:stCondLst>
                        <p:cond delay="indefinite"/>
                      </p:stCondLst>
                    </p:cTn>
                    <p:tgtEl>
                      <p:spTgt spid="6"/>
                    </p:tgtEl>
                  </p:cMediaNode>
                </p:video>
              </p:childTnLst>
            </p:cTn>
          </p:par>
        </p:tn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Grand écran</PresentationFormat>
  <Paragraphs>10</Paragraphs>
  <Slides>1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Présentation PowerPoint</vt:lpstr>
    </vt:vector>
  </TitlesOfParts>
  <Company>Microsoft MVP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 EDITIONS</dc:creator>
  <cp:lastModifiedBy>MA EDITIONS</cp:lastModifiedBy>
  <cp:revision>1</cp:revision>
  <dcterms:created xsi:type="dcterms:W3CDTF">2013-11-03T16:50:16Z</dcterms:created>
  <dcterms:modified xsi:type="dcterms:W3CDTF">2013-11-03T16:50:30Z</dcterms:modified>
</cp:coreProperties>
</file>