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  <p:sldMasterId id="2147483732" r:id="rId2"/>
    <p:sldMasterId id="2147483750" r:id="rId3"/>
  </p:sldMasterIdLst>
  <p:sldIdLst>
    <p:sldId id="256" r:id="rId4"/>
    <p:sldId id="259" r:id="rId5"/>
    <p:sldId id="257" r:id="rId6"/>
    <p:sldId id="258" r:id="rId7"/>
  </p:sldIdLst>
  <p:sldSz cx="12192000" cy="6858000"/>
  <p:notesSz cx="6858000" cy="9144000"/>
  <p:custShowLst>
    <p:custShow name="mauvaise réponse" id="0">
      <p:sldLst>
        <p:sld r:id="rId6"/>
      </p:sldLst>
    </p:custShow>
    <p:custShow name="Bonne réponse" id="1">
      <p:sldLst>
        <p:sld r:id="rId7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37" autoAdjust="0"/>
    <p:restoredTop sz="94660"/>
  </p:normalViewPr>
  <p:slideViewPr>
    <p:cSldViewPr>
      <p:cViewPr varScale="1">
        <p:scale>
          <a:sx n="108" d="100"/>
          <a:sy n="108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A1CEC4-FC23-4B55-8D31-E603DDA97000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fr-FR"/>
        </a:p>
      </dgm:t>
    </dgm:pt>
    <dgm:pt modelId="{78304629-185D-4B47-BAE3-89430FDDDB54}">
      <dgm:prSet phldrT="[Texte]"/>
      <dgm:spPr/>
      <dgm:t>
        <a:bodyPr/>
        <a:lstStyle/>
        <a:p>
          <a:r>
            <a:rPr lang="fr-FR" dirty="0" smtClean="0"/>
            <a:t>Rio de Janeiro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0&amp;return=true"/>
          </dgm14:cNvPr>
        </a:ext>
      </dgm:extLst>
    </dgm:pt>
    <dgm:pt modelId="{F2D98519-51FE-4682-91BD-7C1659331611}" type="parTrans" cxnId="{ABADCC57-8D0C-4013-945F-237003D08E7B}">
      <dgm:prSet/>
      <dgm:spPr/>
      <dgm:t>
        <a:bodyPr/>
        <a:lstStyle/>
        <a:p>
          <a:endParaRPr lang="fr-FR"/>
        </a:p>
      </dgm:t>
    </dgm:pt>
    <dgm:pt modelId="{A7DA1721-212F-4333-8A74-A008FA5FF2EB}" type="sibTrans" cxnId="{ABADCC57-8D0C-4013-945F-237003D08E7B}">
      <dgm:prSet/>
      <dgm:spPr/>
      <dgm:t>
        <a:bodyPr/>
        <a:lstStyle/>
        <a:p>
          <a:endParaRPr lang="fr-FR"/>
        </a:p>
      </dgm:t>
    </dgm:pt>
    <dgm:pt modelId="{FEEB2783-E928-41D2-A404-C49E9B61429A}">
      <dgm:prSet phldrT="[Texte]"/>
      <dgm:spPr/>
      <dgm:t>
        <a:bodyPr/>
        <a:lstStyle/>
        <a:p>
          <a:r>
            <a:rPr lang="fr-FR" dirty="0" smtClean="0"/>
            <a:t>Sao Paulo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0&amp;return=true"/>
          </dgm14:cNvPr>
        </a:ext>
      </dgm:extLst>
    </dgm:pt>
    <dgm:pt modelId="{65BEF5C5-0FA9-4B2F-8804-40251CACB550}" type="parTrans" cxnId="{DD5F8E43-61F5-48B1-9825-BC5706D22B35}">
      <dgm:prSet/>
      <dgm:spPr/>
      <dgm:t>
        <a:bodyPr/>
        <a:lstStyle/>
        <a:p>
          <a:endParaRPr lang="fr-FR"/>
        </a:p>
      </dgm:t>
    </dgm:pt>
    <dgm:pt modelId="{E2EB8AF7-CF73-42DB-AA96-E84725ED9946}" type="sibTrans" cxnId="{DD5F8E43-61F5-48B1-9825-BC5706D22B35}">
      <dgm:prSet/>
      <dgm:spPr/>
      <dgm:t>
        <a:bodyPr/>
        <a:lstStyle/>
        <a:p>
          <a:endParaRPr lang="fr-FR"/>
        </a:p>
      </dgm:t>
    </dgm:pt>
    <dgm:pt modelId="{E1DA7A1C-E419-4FBE-8E8B-2A88D061DF89}">
      <dgm:prSet phldrT="[Texte]"/>
      <dgm:spPr/>
      <dgm:t>
        <a:bodyPr/>
        <a:lstStyle/>
        <a:p>
          <a:r>
            <a:rPr lang="fr-FR" dirty="0" smtClean="0"/>
            <a:t>Brasilia</a:t>
          </a:r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1&amp;return=true"/>
          </dgm14:cNvPr>
        </a:ext>
      </dgm:extLst>
    </dgm:pt>
    <dgm:pt modelId="{6FDB106F-74A4-447A-8581-1AE365EC5A9F}" type="parTrans" cxnId="{CC6ADB39-F31E-4033-9BC2-312BF67B0E2F}">
      <dgm:prSet/>
      <dgm:spPr/>
      <dgm:t>
        <a:bodyPr/>
        <a:lstStyle/>
        <a:p>
          <a:endParaRPr lang="fr-FR"/>
        </a:p>
      </dgm:t>
    </dgm:pt>
    <dgm:pt modelId="{C3321F7D-95C0-4160-8DDF-EE811B7A9350}" type="sibTrans" cxnId="{CC6ADB39-F31E-4033-9BC2-312BF67B0E2F}">
      <dgm:prSet/>
      <dgm:spPr/>
      <dgm:t>
        <a:bodyPr/>
        <a:lstStyle/>
        <a:p>
          <a:endParaRPr lang="fr-FR"/>
        </a:p>
      </dgm:t>
    </dgm:pt>
    <dgm:pt modelId="{868311E3-578C-4D18-AE5C-FD6D195F4018}" type="pres">
      <dgm:prSet presAssocID="{4EA1CEC4-FC23-4B55-8D31-E603DDA9700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9923BA-D626-48FA-835C-481FAC0EF0D2}" type="pres">
      <dgm:prSet presAssocID="{78304629-185D-4B47-BAE3-89430FDDDB5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393C28D-C832-4ACF-9B6E-08BAC6C8DF73}" type="pres">
      <dgm:prSet presAssocID="{78304629-185D-4B47-BAE3-89430FDDDB54}" presName="spNode" presStyleCnt="0"/>
      <dgm:spPr/>
    </dgm:pt>
    <dgm:pt modelId="{5EFDB26F-00C3-4947-96D7-A5B0897760D9}" type="pres">
      <dgm:prSet presAssocID="{A7DA1721-212F-4333-8A74-A008FA5FF2EB}" presName="sibTrans" presStyleLbl="sibTrans1D1" presStyleIdx="0" presStyleCnt="3"/>
      <dgm:spPr/>
      <dgm:t>
        <a:bodyPr/>
        <a:lstStyle/>
        <a:p>
          <a:endParaRPr lang="fr-FR"/>
        </a:p>
      </dgm:t>
    </dgm:pt>
    <dgm:pt modelId="{46F34047-A307-4752-8D4E-BD5686892FC6}" type="pres">
      <dgm:prSet presAssocID="{FEEB2783-E928-41D2-A404-C49E9B61429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4C6F0A-0607-4FD3-B88D-44EFF2ED5ED8}" type="pres">
      <dgm:prSet presAssocID="{FEEB2783-E928-41D2-A404-C49E9B61429A}" presName="spNode" presStyleCnt="0"/>
      <dgm:spPr/>
    </dgm:pt>
    <dgm:pt modelId="{C7C2386D-CB78-4F9D-937D-3C51F62107E0}" type="pres">
      <dgm:prSet presAssocID="{E2EB8AF7-CF73-42DB-AA96-E84725ED9946}" presName="sibTrans" presStyleLbl="sibTrans1D1" presStyleIdx="1" presStyleCnt="3"/>
      <dgm:spPr/>
      <dgm:t>
        <a:bodyPr/>
        <a:lstStyle/>
        <a:p>
          <a:endParaRPr lang="fr-FR"/>
        </a:p>
      </dgm:t>
    </dgm:pt>
    <dgm:pt modelId="{EFEE62D6-B06D-4166-8F68-1716B334E809}" type="pres">
      <dgm:prSet presAssocID="{E1DA7A1C-E419-4FBE-8E8B-2A88D061DF8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2B78E0-9C4E-48DC-9C72-34517410746D}" type="pres">
      <dgm:prSet presAssocID="{E1DA7A1C-E419-4FBE-8E8B-2A88D061DF89}" presName="spNode" presStyleCnt="0"/>
      <dgm:spPr/>
    </dgm:pt>
    <dgm:pt modelId="{7DC7D3FD-2C14-42D8-B2D3-706EA2EE1922}" type="pres">
      <dgm:prSet presAssocID="{C3321F7D-95C0-4160-8DDF-EE811B7A9350}" presName="sibTrans" presStyleLbl="sibTrans1D1" presStyleIdx="2" presStyleCnt="3"/>
      <dgm:spPr/>
      <dgm:t>
        <a:bodyPr/>
        <a:lstStyle/>
        <a:p>
          <a:endParaRPr lang="fr-FR"/>
        </a:p>
      </dgm:t>
    </dgm:pt>
  </dgm:ptLst>
  <dgm:cxnLst>
    <dgm:cxn modelId="{CC6ADB39-F31E-4033-9BC2-312BF67B0E2F}" srcId="{4EA1CEC4-FC23-4B55-8D31-E603DDA97000}" destId="{E1DA7A1C-E419-4FBE-8E8B-2A88D061DF89}" srcOrd="2" destOrd="0" parTransId="{6FDB106F-74A4-447A-8581-1AE365EC5A9F}" sibTransId="{C3321F7D-95C0-4160-8DDF-EE811B7A9350}"/>
    <dgm:cxn modelId="{11262269-1B63-4BAE-99D3-D81697E65DCA}" type="presOf" srcId="{C3321F7D-95C0-4160-8DDF-EE811B7A9350}" destId="{7DC7D3FD-2C14-42D8-B2D3-706EA2EE1922}" srcOrd="0" destOrd="0" presId="urn:microsoft.com/office/officeart/2005/8/layout/cycle6"/>
    <dgm:cxn modelId="{FF232EF2-B9A5-4CE1-8A08-E76F48D89721}" type="presOf" srcId="{E1DA7A1C-E419-4FBE-8E8B-2A88D061DF89}" destId="{EFEE62D6-B06D-4166-8F68-1716B334E809}" srcOrd="0" destOrd="0" presId="urn:microsoft.com/office/officeart/2005/8/layout/cycle6"/>
    <dgm:cxn modelId="{BB417726-6F8C-4818-A496-E0AE23ACDA9D}" type="presOf" srcId="{78304629-185D-4B47-BAE3-89430FDDDB54}" destId="{B89923BA-D626-48FA-835C-481FAC0EF0D2}" srcOrd="0" destOrd="0" presId="urn:microsoft.com/office/officeart/2005/8/layout/cycle6"/>
    <dgm:cxn modelId="{DD5F8E43-61F5-48B1-9825-BC5706D22B35}" srcId="{4EA1CEC4-FC23-4B55-8D31-E603DDA97000}" destId="{FEEB2783-E928-41D2-A404-C49E9B61429A}" srcOrd="1" destOrd="0" parTransId="{65BEF5C5-0FA9-4B2F-8804-40251CACB550}" sibTransId="{E2EB8AF7-CF73-42DB-AA96-E84725ED9946}"/>
    <dgm:cxn modelId="{E2102B37-87F1-4A96-8DA0-434FA2906E74}" type="presOf" srcId="{A7DA1721-212F-4333-8A74-A008FA5FF2EB}" destId="{5EFDB26F-00C3-4947-96D7-A5B0897760D9}" srcOrd="0" destOrd="0" presId="urn:microsoft.com/office/officeart/2005/8/layout/cycle6"/>
    <dgm:cxn modelId="{26A6E6AE-F878-4E10-8016-0EB8CEBA5410}" type="presOf" srcId="{FEEB2783-E928-41D2-A404-C49E9B61429A}" destId="{46F34047-A307-4752-8D4E-BD5686892FC6}" srcOrd="0" destOrd="0" presId="urn:microsoft.com/office/officeart/2005/8/layout/cycle6"/>
    <dgm:cxn modelId="{CCEBB691-EDBF-4325-93CE-BE503BF9762F}" type="presOf" srcId="{4EA1CEC4-FC23-4B55-8D31-E603DDA97000}" destId="{868311E3-578C-4D18-AE5C-FD6D195F4018}" srcOrd="0" destOrd="0" presId="urn:microsoft.com/office/officeart/2005/8/layout/cycle6"/>
    <dgm:cxn modelId="{ABADCC57-8D0C-4013-945F-237003D08E7B}" srcId="{4EA1CEC4-FC23-4B55-8D31-E603DDA97000}" destId="{78304629-185D-4B47-BAE3-89430FDDDB54}" srcOrd="0" destOrd="0" parTransId="{F2D98519-51FE-4682-91BD-7C1659331611}" sibTransId="{A7DA1721-212F-4333-8A74-A008FA5FF2EB}"/>
    <dgm:cxn modelId="{B111FF07-0515-47B3-9F24-368EE31D89C1}" type="presOf" srcId="{E2EB8AF7-CF73-42DB-AA96-E84725ED9946}" destId="{C7C2386D-CB78-4F9D-937D-3C51F62107E0}" srcOrd="0" destOrd="0" presId="urn:microsoft.com/office/officeart/2005/8/layout/cycle6"/>
    <dgm:cxn modelId="{B867FDBB-F3BF-475C-BB93-8B4C7A1021B0}" type="presParOf" srcId="{868311E3-578C-4D18-AE5C-FD6D195F4018}" destId="{B89923BA-D626-48FA-835C-481FAC0EF0D2}" srcOrd="0" destOrd="0" presId="urn:microsoft.com/office/officeart/2005/8/layout/cycle6"/>
    <dgm:cxn modelId="{947D9242-8665-4470-95B0-53175B01555D}" type="presParOf" srcId="{868311E3-578C-4D18-AE5C-FD6D195F4018}" destId="{2393C28D-C832-4ACF-9B6E-08BAC6C8DF73}" srcOrd="1" destOrd="0" presId="urn:microsoft.com/office/officeart/2005/8/layout/cycle6"/>
    <dgm:cxn modelId="{8535E770-B042-4623-ACD8-2107AA41572F}" type="presParOf" srcId="{868311E3-578C-4D18-AE5C-FD6D195F4018}" destId="{5EFDB26F-00C3-4947-96D7-A5B0897760D9}" srcOrd="2" destOrd="0" presId="urn:microsoft.com/office/officeart/2005/8/layout/cycle6"/>
    <dgm:cxn modelId="{E3A59B41-33F9-41BE-8352-A5EEA7DC3970}" type="presParOf" srcId="{868311E3-578C-4D18-AE5C-FD6D195F4018}" destId="{46F34047-A307-4752-8D4E-BD5686892FC6}" srcOrd="3" destOrd="0" presId="urn:microsoft.com/office/officeart/2005/8/layout/cycle6"/>
    <dgm:cxn modelId="{3B432D5B-7729-400F-AF88-B2F46CBF66B9}" type="presParOf" srcId="{868311E3-578C-4D18-AE5C-FD6D195F4018}" destId="{344C6F0A-0607-4FD3-B88D-44EFF2ED5ED8}" srcOrd="4" destOrd="0" presId="urn:microsoft.com/office/officeart/2005/8/layout/cycle6"/>
    <dgm:cxn modelId="{DB8EB3CA-5B4C-48FE-818A-7FFE6E1444BE}" type="presParOf" srcId="{868311E3-578C-4D18-AE5C-FD6D195F4018}" destId="{C7C2386D-CB78-4F9D-937D-3C51F62107E0}" srcOrd="5" destOrd="0" presId="urn:microsoft.com/office/officeart/2005/8/layout/cycle6"/>
    <dgm:cxn modelId="{A212E287-6E5B-4FC2-9070-80F7F0F36637}" type="presParOf" srcId="{868311E3-578C-4D18-AE5C-FD6D195F4018}" destId="{EFEE62D6-B06D-4166-8F68-1716B334E809}" srcOrd="6" destOrd="0" presId="urn:microsoft.com/office/officeart/2005/8/layout/cycle6"/>
    <dgm:cxn modelId="{7379D098-0FDE-4759-8C56-3B414DA780E6}" type="presParOf" srcId="{868311E3-578C-4D18-AE5C-FD6D195F4018}" destId="{CE2B78E0-9C4E-48DC-9C72-34517410746D}" srcOrd="7" destOrd="0" presId="urn:microsoft.com/office/officeart/2005/8/layout/cycle6"/>
    <dgm:cxn modelId="{4320B666-6BBF-47CE-84B2-A95F031933BA}" type="presParOf" srcId="{868311E3-578C-4D18-AE5C-FD6D195F4018}" destId="{7DC7D3FD-2C14-42D8-B2D3-706EA2EE1922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A1CEC4-FC23-4B55-8D31-E603DDA97000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8304629-185D-4B47-BAE3-89430FDDDB54}">
      <dgm:prSet phldrT="[Texte]"/>
      <dgm:spPr/>
      <dgm:t>
        <a:bodyPr/>
        <a:lstStyle/>
        <a:p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0&amp;return=true"/>
          </dgm14:cNvPr>
        </a:ext>
      </dgm:extLst>
    </dgm:pt>
    <dgm:pt modelId="{F2D98519-51FE-4682-91BD-7C1659331611}" type="parTrans" cxnId="{ABADCC57-8D0C-4013-945F-237003D08E7B}">
      <dgm:prSet/>
      <dgm:spPr/>
      <dgm:t>
        <a:bodyPr/>
        <a:lstStyle/>
        <a:p>
          <a:endParaRPr lang="fr-FR"/>
        </a:p>
      </dgm:t>
    </dgm:pt>
    <dgm:pt modelId="{A7DA1721-212F-4333-8A74-A008FA5FF2EB}" type="sibTrans" cxnId="{ABADCC57-8D0C-4013-945F-237003D08E7B}">
      <dgm:prSet/>
      <dgm:spPr/>
      <dgm:t>
        <a:bodyPr/>
        <a:lstStyle/>
        <a:p>
          <a:endParaRPr lang="fr-FR"/>
        </a:p>
      </dgm:t>
    </dgm:pt>
    <dgm:pt modelId="{FEEB2783-E928-41D2-A404-C49E9B61429A}">
      <dgm:prSet phldrT="[Texte]"/>
      <dgm:spPr/>
      <dgm:t>
        <a:bodyPr/>
        <a:lstStyle/>
        <a:p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0&amp;return=true"/>
          </dgm14:cNvPr>
        </a:ext>
      </dgm:extLst>
    </dgm:pt>
    <dgm:pt modelId="{65BEF5C5-0FA9-4B2F-8804-40251CACB550}" type="parTrans" cxnId="{DD5F8E43-61F5-48B1-9825-BC5706D22B35}">
      <dgm:prSet/>
      <dgm:spPr/>
      <dgm:t>
        <a:bodyPr/>
        <a:lstStyle/>
        <a:p>
          <a:endParaRPr lang="fr-FR"/>
        </a:p>
      </dgm:t>
    </dgm:pt>
    <dgm:pt modelId="{E2EB8AF7-CF73-42DB-AA96-E84725ED9946}" type="sibTrans" cxnId="{DD5F8E43-61F5-48B1-9825-BC5706D22B35}">
      <dgm:prSet/>
      <dgm:spPr/>
      <dgm:t>
        <a:bodyPr/>
        <a:lstStyle/>
        <a:p>
          <a:endParaRPr lang="fr-FR"/>
        </a:p>
      </dgm:t>
    </dgm:pt>
    <dgm:pt modelId="{E1DA7A1C-E419-4FBE-8E8B-2A88D061DF89}">
      <dgm:prSet phldrT="[Texte]"/>
      <dgm:spPr/>
      <dgm:t>
        <a:bodyPr/>
        <a:lstStyle/>
        <a:p>
          <a:endParaRPr lang="fr-FR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1&amp;return=true"/>
          </dgm14:cNvPr>
        </a:ext>
      </dgm:extLst>
    </dgm:pt>
    <dgm:pt modelId="{6FDB106F-74A4-447A-8581-1AE365EC5A9F}" type="parTrans" cxnId="{CC6ADB39-F31E-4033-9BC2-312BF67B0E2F}">
      <dgm:prSet/>
      <dgm:spPr/>
      <dgm:t>
        <a:bodyPr/>
        <a:lstStyle/>
        <a:p>
          <a:endParaRPr lang="fr-FR"/>
        </a:p>
      </dgm:t>
    </dgm:pt>
    <dgm:pt modelId="{C3321F7D-95C0-4160-8DDF-EE811B7A9350}" type="sibTrans" cxnId="{CC6ADB39-F31E-4033-9BC2-312BF67B0E2F}">
      <dgm:prSet/>
      <dgm:spPr/>
      <dgm:t>
        <a:bodyPr/>
        <a:lstStyle/>
        <a:p>
          <a:endParaRPr lang="fr-FR"/>
        </a:p>
      </dgm:t>
    </dgm:pt>
    <dgm:pt modelId="{40642604-FDAF-4516-9556-451329C9E071}" type="pres">
      <dgm:prSet presAssocID="{4EA1CEC4-FC23-4B55-8D31-E603DDA97000}" presName="Name0" presStyleCnt="0">
        <dgm:presLayoutVars>
          <dgm:dir/>
        </dgm:presLayoutVars>
      </dgm:prSet>
      <dgm:spPr/>
      <dgm:t>
        <a:bodyPr/>
        <a:lstStyle/>
        <a:p>
          <a:endParaRPr lang="fr-FR"/>
        </a:p>
      </dgm:t>
    </dgm:pt>
    <dgm:pt modelId="{DC040597-4D6F-4BB6-853D-0DA0C0134DF5}" type="pres">
      <dgm:prSet presAssocID="{78304629-185D-4B47-BAE3-89430FDDDB54}" presName="composite" presStyleCnt="0"/>
      <dgm:spPr/>
    </dgm:pt>
    <dgm:pt modelId="{C62E3A8D-D5F8-4A72-A85A-6C32759B95A2}" type="pres">
      <dgm:prSet presAssocID="{78304629-185D-4B47-BAE3-89430FDDDB54}" presName="rect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81C867-4897-4250-89B1-D7F4A5C73CA5}" type="pres">
      <dgm:prSet presAssocID="{78304629-185D-4B47-BAE3-89430FDDDB54}" presName="rect1" presStyleLbl="align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fr-FR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0&amp;return=true"/>
          </dgm14:cNvPr>
        </a:ext>
      </dgm:extLst>
    </dgm:pt>
    <dgm:pt modelId="{4E95F422-975B-443D-A237-72A224580F89}" type="pres">
      <dgm:prSet presAssocID="{A7DA1721-212F-4333-8A74-A008FA5FF2EB}" presName="sibTrans" presStyleCnt="0"/>
      <dgm:spPr/>
    </dgm:pt>
    <dgm:pt modelId="{8345C219-E0A3-4A18-863F-0AF668B3E328}" type="pres">
      <dgm:prSet presAssocID="{FEEB2783-E928-41D2-A404-C49E9B61429A}" presName="composite" presStyleCnt="0"/>
      <dgm:spPr/>
    </dgm:pt>
    <dgm:pt modelId="{C620E042-4DAB-4DBF-AE9E-787F33F5CF61}" type="pres">
      <dgm:prSet presAssocID="{FEEB2783-E928-41D2-A404-C49E9B61429A}" presName="rec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A9BFE62-32C9-4A55-9AA9-2E8C52C4FFC9}" type="pres">
      <dgm:prSet presAssocID="{FEEB2783-E928-41D2-A404-C49E9B61429A}" presName="rect1" presStyleLbl="align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fr-FR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0&amp;return=true"/>
          </dgm14:cNvPr>
        </a:ext>
      </dgm:extLst>
    </dgm:pt>
    <dgm:pt modelId="{1A15F206-D545-4914-B9B5-9EC5712942E8}" type="pres">
      <dgm:prSet presAssocID="{E2EB8AF7-CF73-42DB-AA96-E84725ED9946}" presName="sibTrans" presStyleCnt="0"/>
      <dgm:spPr/>
    </dgm:pt>
    <dgm:pt modelId="{B01F857E-7B96-44E3-8CA8-5640CD97FBB5}" type="pres">
      <dgm:prSet presAssocID="{E1DA7A1C-E419-4FBE-8E8B-2A88D061DF89}" presName="composite" presStyleCnt="0"/>
      <dgm:spPr/>
    </dgm:pt>
    <dgm:pt modelId="{BCCECD10-624D-4697-B369-A15928E0D29D}" type="pres">
      <dgm:prSet presAssocID="{E1DA7A1C-E419-4FBE-8E8B-2A88D061DF89}" presName="rect2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A7FE93-6B61-4EB1-A2F8-6E32A7BD777F}" type="pres">
      <dgm:prSet presAssocID="{E1DA7A1C-E419-4FBE-8E8B-2A88D061DF89}" presName="rect1" presStyleLbl="align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" action="ppaction://customshow?id=1&amp;return=true"/>
          </dgm14:cNvPr>
        </a:ext>
      </dgm:extLst>
    </dgm:pt>
  </dgm:ptLst>
  <dgm:cxnLst>
    <dgm:cxn modelId="{DD5F8E43-61F5-48B1-9825-BC5706D22B35}" srcId="{4EA1CEC4-FC23-4B55-8D31-E603DDA97000}" destId="{FEEB2783-E928-41D2-A404-C49E9B61429A}" srcOrd="1" destOrd="0" parTransId="{65BEF5C5-0FA9-4B2F-8804-40251CACB550}" sibTransId="{E2EB8AF7-CF73-42DB-AA96-E84725ED9946}"/>
    <dgm:cxn modelId="{CC6ADB39-F31E-4033-9BC2-312BF67B0E2F}" srcId="{4EA1CEC4-FC23-4B55-8D31-E603DDA97000}" destId="{E1DA7A1C-E419-4FBE-8E8B-2A88D061DF89}" srcOrd="2" destOrd="0" parTransId="{6FDB106F-74A4-447A-8581-1AE365EC5A9F}" sibTransId="{C3321F7D-95C0-4160-8DDF-EE811B7A9350}"/>
    <dgm:cxn modelId="{B9AA10C8-F7D3-4910-BE50-871BA0C6CAEE}" type="presOf" srcId="{E1DA7A1C-E419-4FBE-8E8B-2A88D061DF89}" destId="{BCCECD10-624D-4697-B369-A15928E0D29D}" srcOrd="0" destOrd="0" presId="urn:microsoft.com/office/officeart/2008/layout/PictureGrid"/>
    <dgm:cxn modelId="{18C0DCB9-F96F-464A-93BC-FC8DEF340168}" type="presOf" srcId="{FEEB2783-E928-41D2-A404-C49E9B61429A}" destId="{C620E042-4DAB-4DBF-AE9E-787F33F5CF61}" srcOrd="0" destOrd="0" presId="urn:microsoft.com/office/officeart/2008/layout/PictureGrid"/>
    <dgm:cxn modelId="{5F56B82E-E370-4A75-A1CB-3E5A4D3D27AD}" type="presOf" srcId="{4EA1CEC4-FC23-4B55-8D31-E603DDA97000}" destId="{40642604-FDAF-4516-9556-451329C9E071}" srcOrd="0" destOrd="0" presId="urn:microsoft.com/office/officeart/2008/layout/PictureGrid"/>
    <dgm:cxn modelId="{5A39E624-0572-4CEE-81FC-BFFCF5B35045}" type="presOf" srcId="{78304629-185D-4B47-BAE3-89430FDDDB54}" destId="{C62E3A8D-D5F8-4A72-A85A-6C32759B95A2}" srcOrd="0" destOrd="0" presId="urn:microsoft.com/office/officeart/2008/layout/PictureGrid"/>
    <dgm:cxn modelId="{ABADCC57-8D0C-4013-945F-237003D08E7B}" srcId="{4EA1CEC4-FC23-4B55-8D31-E603DDA97000}" destId="{78304629-185D-4B47-BAE3-89430FDDDB54}" srcOrd="0" destOrd="0" parTransId="{F2D98519-51FE-4682-91BD-7C1659331611}" sibTransId="{A7DA1721-212F-4333-8A74-A008FA5FF2EB}"/>
    <dgm:cxn modelId="{732434AB-228F-4D38-9543-BB6B6397CD74}" type="presParOf" srcId="{40642604-FDAF-4516-9556-451329C9E071}" destId="{DC040597-4D6F-4BB6-853D-0DA0C0134DF5}" srcOrd="0" destOrd="0" presId="urn:microsoft.com/office/officeart/2008/layout/PictureGrid"/>
    <dgm:cxn modelId="{B06F891E-4744-4B1B-A02A-E976195D7210}" type="presParOf" srcId="{DC040597-4D6F-4BB6-853D-0DA0C0134DF5}" destId="{C62E3A8D-D5F8-4A72-A85A-6C32759B95A2}" srcOrd="0" destOrd="0" presId="urn:microsoft.com/office/officeart/2008/layout/PictureGrid"/>
    <dgm:cxn modelId="{9154B261-024F-4FA8-952B-8E7C092F2BBC}" type="presParOf" srcId="{DC040597-4D6F-4BB6-853D-0DA0C0134DF5}" destId="{7B81C867-4897-4250-89B1-D7F4A5C73CA5}" srcOrd="1" destOrd="0" presId="urn:microsoft.com/office/officeart/2008/layout/PictureGrid"/>
    <dgm:cxn modelId="{8C106071-6211-4BF1-8EF5-E341D10BE53D}" type="presParOf" srcId="{40642604-FDAF-4516-9556-451329C9E071}" destId="{4E95F422-975B-443D-A237-72A224580F89}" srcOrd="1" destOrd="0" presId="urn:microsoft.com/office/officeart/2008/layout/PictureGrid"/>
    <dgm:cxn modelId="{560C5E75-F007-4650-87CF-06586B77A758}" type="presParOf" srcId="{40642604-FDAF-4516-9556-451329C9E071}" destId="{8345C219-E0A3-4A18-863F-0AF668B3E328}" srcOrd="2" destOrd="0" presId="urn:microsoft.com/office/officeart/2008/layout/PictureGrid"/>
    <dgm:cxn modelId="{386739CD-3EFE-4299-8756-714283C1596B}" type="presParOf" srcId="{8345C219-E0A3-4A18-863F-0AF668B3E328}" destId="{C620E042-4DAB-4DBF-AE9E-787F33F5CF61}" srcOrd="0" destOrd="0" presId="urn:microsoft.com/office/officeart/2008/layout/PictureGrid"/>
    <dgm:cxn modelId="{5F75A809-7E90-4551-B3A6-5D4F953125D7}" type="presParOf" srcId="{8345C219-E0A3-4A18-863F-0AF668B3E328}" destId="{5A9BFE62-32C9-4A55-9AA9-2E8C52C4FFC9}" srcOrd="1" destOrd="0" presId="urn:microsoft.com/office/officeart/2008/layout/PictureGrid"/>
    <dgm:cxn modelId="{5961E294-3B10-4415-B30E-DF670642350A}" type="presParOf" srcId="{40642604-FDAF-4516-9556-451329C9E071}" destId="{1A15F206-D545-4914-B9B5-9EC5712942E8}" srcOrd="3" destOrd="0" presId="urn:microsoft.com/office/officeart/2008/layout/PictureGrid"/>
    <dgm:cxn modelId="{5C1847C6-EE6A-4B37-AF2C-F025C397E9BD}" type="presParOf" srcId="{40642604-FDAF-4516-9556-451329C9E071}" destId="{B01F857E-7B96-44E3-8CA8-5640CD97FBB5}" srcOrd="4" destOrd="0" presId="urn:microsoft.com/office/officeart/2008/layout/PictureGrid"/>
    <dgm:cxn modelId="{0DBE6BE5-03AC-4617-8BF2-8C4C4E3E6143}" type="presParOf" srcId="{B01F857E-7B96-44E3-8CA8-5640CD97FBB5}" destId="{BCCECD10-624D-4697-B369-A15928E0D29D}" srcOrd="0" destOrd="0" presId="urn:microsoft.com/office/officeart/2008/layout/PictureGrid"/>
    <dgm:cxn modelId="{C4815BC8-1A48-4BB1-B17C-7EA48C34D681}" type="presParOf" srcId="{B01F857E-7B96-44E3-8CA8-5640CD97FBB5}" destId="{19A7FE93-6B61-4EB1-A2F8-6E32A7BD777F}" srcOrd="1" destOrd="0" presId="urn:microsoft.com/office/officeart/2008/layout/PictureGri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9923BA-D626-48FA-835C-481FAC0EF0D2}">
      <dsp:nvSpPr>
        <dsp:cNvPr id="0" name=""/>
        <dsp:cNvSpPr/>
      </dsp:nvSpPr>
      <dsp:spPr>
        <a:xfrm>
          <a:off x="2979572" y="1864"/>
          <a:ext cx="2975210" cy="193388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100" kern="1200" dirty="0" smtClean="0"/>
            <a:t>Rio de Janeiro</a:t>
          </a:r>
          <a:endParaRPr lang="fr-FR" sz="5100" kern="1200" dirty="0"/>
        </a:p>
      </dsp:txBody>
      <dsp:txXfrm>
        <a:off x="3073977" y="96269"/>
        <a:ext cx="2786400" cy="1745076"/>
      </dsp:txXfrm>
    </dsp:sp>
    <dsp:sp modelId="{5EFDB26F-00C3-4947-96D7-A5B0897760D9}">
      <dsp:nvSpPr>
        <dsp:cNvPr id="0" name=""/>
        <dsp:cNvSpPr/>
      </dsp:nvSpPr>
      <dsp:spPr>
        <a:xfrm>
          <a:off x="1890665" y="968807"/>
          <a:ext cx="5153024" cy="5153024"/>
        </a:xfrm>
        <a:custGeom>
          <a:avLst/>
          <a:gdLst/>
          <a:ahLst/>
          <a:cxnLst/>
          <a:rect l="0" t="0" r="0" b="0"/>
          <a:pathLst>
            <a:path>
              <a:moveTo>
                <a:pt x="4085675" y="488249"/>
              </a:moveTo>
              <a:arcTo wR="2576512" hR="2576512" stAng="18351312" swAng="3643164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F34047-A307-4752-8D4E-BD5686892FC6}">
      <dsp:nvSpPr>
        <dsp:cNvPr id="0" name=""/>
        <dsp:cNvSpPr/>
      </dsp:nvSpPr>
      <dsp:spPr>
        <a:xfrm>
          <a:off x="5210898" y="3866632"/>
          <a:ext cx="2975210" cy="1933886"/>
        </a:xfrm>
        <a:prstGeom prst="roundRect">
          <a:avLst/>
        </a:prstGeom>
        <a:solidFill>
          <a:schemeClr val="accent4">
            <a:hueOff val="9862022"/>
            <a:satOff val="-7005"/>
            <a:lumOff val="-22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100" kern="1200" dirty="0" smtClean="0"/>
            <a:t>Sao Paulo</a:t>
          </a:r>
          <a:endParaRPr lang="fr-FR" sz="5100" kern="1200" dirty="0"/>
        </a:p>
      </dsp:txBody>
      <dsp:txXfrm>
        <a:off x="5305303" y="3961037"/>
        <a:ext cx="2786400" cy="1745076"/>
      </dsp:txXfrm>
    </dsp:sp>
    <dsp:sp modelId="{C7C2386D-CB78-4F9D-937D-3C51F62107E0}">
      <dsp:nvSpPr>
        <dsp:cNvPr id="0" name=""/>
        <dsp:cNvSpPr/>
      </dsp:nvSpPr>
      <dsp:spPr>
        <a:xfrm>
          <a:off x="1890665" y="968807"/>
          <a:ext cx="5153024" cy="5153024"/>
        </a:xfrm>
        <a:custGeom>
          <a:avLst/>
          <a:gdLst/>
          <a:ahLst/>
          <a:cxnLst/>
          <a:rect l="0" t="0" r="0" b="0"/>
          <a:pathLst>
            <a:path>
              <a:moveTo>
                <a:pt x="3800632" y="4843657"/>
              </a:moveTo>
              <a:arcTo wR="2576512" hR="2576512" stAng="3698020" swAng="3403961"/>
            </a:path>
          </a:pathLst>
        </a:custGeom>
        <a:noFill/>
        <a:ln w="9525" cap="flat" cmpd="sng" algn="ctr">
          <a:solidFill>
            <a:schemeClr val="accent4">
              <a:hueOff val="9862022"/>
              <a:satOff val="-7005"/>
              <a:lumOff val="-22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EE62D6-B06D-4166-8F68-1716B334E809}">
      <dsp:nvSpPr>
        <dsp:cNvPr id="0" name=""/>
        <dsp:cNvSpPr/>
      </dsp:nvSpPr>
      <dsp:spPr>
        <a:xfrm>
          <a:off x="748247" y="3866632"/>
          <a:ext cx="2975210" cy="1933886"/>
        </a:xfrm>
        <a:prstGeom prst="roundRect">
          <a:avLst/>
        </a:prstGeom>
        <a:solidFill>
          <a:schemeClr val="accent4">
            <a:hueOff val="19724044"/>
            <a:satOff val="-14010"/>
            <a:lumOff val="-45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100" kern="1200" dirty="0" smtClean="0"/>
            <a:t>Brasilia</a:t>
          </a:r>
          <a:endParaRPr lang="fr-FR" sz="5100" kern="1200" dirty="0"/>
        </a:p>
      </dsp:txBody>
      <dsp:txXfrm>
        <a:off x="842652" y="3961037"/>
        <a:ext cx="2786400" cy="1745076"/>
      </dsp:txXfrm>
    </dsp:sp>
    <dsp:sp modelId="{7DC7D3FD-2C14-42D8-B2D3-706EA2EE1922}">
      <dsp:nvSpPr>
        <dsp:cNvPr id="0" name=""/>
        <dsp:cNvSpPr/>
      </dsp:nvSpPr>
      <dsp:spPr>
        <a:xfrm>
          <a:off x="1890665" y="968807"/>
          <a:ext cx="5153024" cy="5153024"/>
        </a:xfrm>
        <a:custGeom>
          <a:avLst/>
          <a:gdLst/>
          <a:ahLst/>
          <a:cxnLst/>
          <a:rect l="0" t="0" r="0" b="0"/>
          <a:pathLst>
            <a:path>
              <a:moveTo>
                <a:pt x="16944" y="2871514"/>
              </a:moveTo>
              <a:arcTo wR="2576512" hR="2576512" stAng="10405524" swAng="3643164"/>
            </a:path>
          </a:pathLst>
        </a:custGeom>
        <a:noFill/>
        <a:ln w="9525" cap="flat" cmpd="sng" algn="ctr">
          <a:solidFill>
            <a:schemeClr val="accent4">
              <a:hueOff val="19724044"/>
              <a:satOff val="-14010"/>
              <a:lumOff val="-450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E3A8D-D5F8-4A72-A85A-6C32759B95A2}">
      <dsp:nvSpPr>
        <dsp:cNvPr id="0" name=""/>
        <dsp:cNvSpPr/>
      </dsp:nvSpPr>
      <dsp:spPr>
        <a:xfrm>
          <a:off x="1744059" y="59766"/>
          <a:ext cx="2586415" cy="38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3820" rIns="83820" bIns="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200" kern="1200" dirty="0"/>
        </a:p>
      </dsp:txBody>
      <dsp:txXfrm>
        <a:off x="1744059" y="59766"/>
        <a:ext cx="2586415" cy="387962"/>
      </dsp:txXfrm>
    </dsp:sp>
    <dsp:sp modelId="{7B81C867-4897-4250-89B1-D7F4A5C73CA5}">
      <dsp:nvSpPr>
        <dsp:cNvPr id="0" name=""/>
        <dsp:cNvSpPr/>
      </dsp:nvSpPr>
      <dsp:spPr>
        <a:xfrm>
          <a:off x="1744059" y="524624"/>
          <a:ext cx="2586415" cy="258641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20E042-4DAB-4DBF-AE9E-787F33F5CF61}">
      <dsp:nvSpPr>
        <dsp:cNvPr id="0" name=""/>
        <dsp:cNvSpPr/>
      </dsp:nvSpPr>
      <dsp:spPr>
        <a:xfrm>
          <a:off x="4603880" y="59766"/>
          <a:ext cx="2586415" cy="38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3820" rIns="83820" bIns="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200" kern="1200" dirty="0"/>
        </a:p>
      </dsp:txBody>
      <dsp:txXfrm>
        <a:off x="4603880" y="59766"/>
        <a:ext cx="2586415" cy="387962"/>
      </dsp:txXfrm>
    </dsp:sp>
    <dsp:sp modelId="{5A9BFE62-32C9-4A55-9AA9-2E8C52C4FFC9}">
      <dsp:nvSpPr>
        <dsp:cNvPr id="0" name=""/>
        <dsp:cNvSpPr/>
      </dsp:nvSpPr>
      <dsp:spPr>
        <a:xfrm>
          <a:off x="4603880" y="524624"/>
          <a:ext cx="2586415" cy="2586415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CECD10-624D-4697-B369-A15928E0D29D}">
      <dsp:nvSpPr>
        <dsp:cNvPr id="0" name=""/>
        <dsp:cNvSpPr/>
      </dsp:nvSpPr>
      <dsp:spPr>
        <a:xfrm>
          <a:off x="3173970" y="3369681"/>
          <a:ext cx="2586415" cy="3879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83820" rIns="83820" bIns="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200" kern="1200" dirty="0"/>
        </a:p>
      </dsp:txBody>
      <dsp:txXfrm>
        <a:off x="3173970" y="3369681"/>
        <a:ext cx="2586415" cy="387962"/>
      </dsp:txXfrm>
    </dsp:sp>
    <dsp:sp modelId="{19A7FE93-6B61-4EB1-A2F8-6E32A7BD777F}">
      <dsp:nvSpPr>
        <dsp:cNvPr id="0" name=""/>
        <dsp:cNvSpPr/>
      </dsp:nvSpPr>
      <dsp:spPr>
        <a:xfrm>
          <a:off x="3173970" y="3834539"/>
          <a:ext cx="2586415" cy="258641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112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783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237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8807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249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5579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053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25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0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7657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1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618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773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8081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928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27432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2581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84779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2496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9982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6733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7947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6211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9328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4989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9028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7734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6331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7471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7189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5627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119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937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53763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0708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33379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5269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0231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59618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5268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265219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7635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701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35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35443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2929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15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1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232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24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801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8211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802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27D94-E5A3-4219-BF9D-0E5C22C4FF61}" type="datetimeFigureOut">
              <a:rPr lang="fr-FR" smtClean="0"/>
              <a:t>03/11/2013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05F55-B6F2-44EE-8A67-A6B003C2C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8032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1581693412"/>
              </p:ext>
            </p:extLst>
          </p:nvPr>
        </p:nvGraphicFramePr>
        <p:xfrm>
          <a:off x="1628822" y="188639"/>
          <a:ext cx="8934356" cy="6480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0563178" y="1124744"/>
            <a:ext cx="1653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Question 1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4249235" y="2492896"/>
            <a:ext cx="37369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800" dirty="0" smtClean="0"/>
              <a:t>Question : </a:t>
            </a:r>
            <a:br>
              <a:rPr lang="fr-FR" sz="2800" dirty="0" smtClean="0"/>
            </a:br>
            <a:r>
              <a:rPr lang="fr-FR" sz="2800" dirty="0" smtClean="0"/>
              <a:t>Quelle est la capitale </a:t>
            </a:r>
            <a:br>
              <a:rPr lang="fr-FR" sz="2800" dirty="0" smtClean="0"/>
            </a:br>
            <a:r>
              <a:rPr lang="fr-FR" sz="2800" dirty="0" smtClean="0"/>
              <a:t>du Brésil ?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97410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1558182349"/>
              </p:ext>
            </p:extLst>
          </p:nvPr>
        </p:nvGraphicFramePr>
        <p:xfrm>
          <a:off x="1628822" y="188639"/>
          <a:ext cx="8934356" cy="6480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10563178" y="1124744"/>
            <a:ext cx="1653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Question 2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479376" y="3789040"/>
            <a:ext cx="256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Question : </a:t>
            </a:r>
            <a:br>
              <a:rPr lang="fr-FR" sz="2800" dirty="0" smtClean="0"/>
            </a:br>
            <a:r>
              <a:rPr lang="fr-FR" sz="2800" dirty="0" smtClean="0"/>
              <a:t>Où se trouve la fleur de lotus ?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69513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614379" y="2100361"/>
            <a:ext cx="97204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8000" dirty="0" smtClean="0"/>
              <a:t>MAUVAISE RÉPONSE !</a:t>
            </a:r>
            <a:endParaRPr lang="fr-FR" sz="8000" dirty="0"/>
          </a:p>
        </p:txBody>
      </p:sp>
      <p:grpSp>
        <p:nvGrpSpPr>
          <p:cNvPr id="5" name="Groupe 4"/>
          <p:cNvGrpSpPr/>
          <p:nvPr/>
        </p:nvGrpSpPr>
        <p:grpSpPr>
          <a:xfrm>
            <a:off x="3359696" y="1520788"/>
            <a:ext cx="2016224" cy="756084"/>
            <a:chOff x="3359696" y="1520788"/>
            <a:chExt cx="2016224" cy="756084"/>
          </a:xfrm>
        </p:grpSpPr>
        <p:sp>
          <p:nvSpPr>
            <p:cNvPr id="3" name="Ellipse 2"/>
            <p:cNvSpPr/>
            <p:nvPr/>
          </p:nvSpPr>
          <p:spPr>
            <a:xfrm>
              <a:off x="3359696" y="1772816"/>
              <a:ext cx="201622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  <p:sp>
          <p:nvSpPr>
            <p:cNvPr id="4" name="Ellipse 3"/>
            <p:cNvSpPr/>
            <p:nvPr/>
          </p:nvSpPr>
          <p:spPr>
            <a:xfrm>
              <a:off x="3359696" y="1520788"/>
              <a:ext cx="2016224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b="1"/>
            </a:p>
          </p:txBody>
        </p:sp>
      </p:grp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526" y="357536"/>
            <a:ext cx="2030144" cy="77425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16661">
            <a:off x="4523577" y="616172"/>
            <a:ext cx="2030144" cy="77425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310613">
            <a:off x="2588104" y="963358"/>
            <a:ext cx="2036240" cy="774259"/>
          </a:xfrm>
          <a:prstGeom prst="rect">
            <a:avLst/>
          </a:prstGeom>
        </p:spPr>
      </p:pic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6743700" y="992188"/>
            <a:ext cx="2041525" cy="781050"/>
            <a:chOff x="4248" y="625"/>
            <a:chExt cx="1286" cy="492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48" y="625"/>
              <a:ext cx="1286" cy="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256" y="791"/>
              <a:ext cx="1270" cy="317"/>
            </a:xfrm>
            <a:custGeom>
              <a:avLst/>
              <a:gdLst>
                <a:gd name="T0" fmla="*/ 4 w 2542"/>
                <a:gd name="T1" fmla="*/ 295 h 635"/>
                <a:gd name="T2" fmla="*/ 20 w 2542"/>
                <a:gd name="T3" fmla="*/ 262 h 635"/>
                <a:gd name="T4" fmla="*/ 48 w 2542"/>
                <a:gd name="T5" fmla="*/ 231 h 635"/>
                <a:gd name="T6" fmla="*/ 89 w 2542"/>
                <a:gd name="T7" fmla="*/ 202 h 635"/>
                <a:gd name="T8" fmla="*/ 139 w 2542"/>
                <a:gd name="T9" fmla="*/ 173 h 635"/>
                <a:gd name="T10" fmla="*/ 200 w 2542"/>
                <a:gd name="T11" fmla="*/ 147 h 635"/>
                <a:gd name="T12" fmla="*/ 271 w 2542"/>
                <a:gd name="T13" fmla="*/ 122 h 635"/>
                <a:gd name="T14" fmla="*/ 350 w 2542"/>
                <a:gd name="T15" fmla="*/ 99 h 635"/>
                <a:gd name="T16" fmla="*/ 438 w 2542"/>
                <a:gd name="T17" fmla="*/ 77 h 635"/>
                <a:gd name="T18" fmla="*/ 611 w 2542"/>
                <a:gd name="T19" fmla="*/ 47 h 635"/>
                <a:gd name="T20" fmla="*/ 834 w 2542"/>
                <a:gd name="T21" fmla="*/ 20 h 635"/>
                <a:gd name="T22" fmla="*/ 1076 w 2542"/>
                <a:gd name="T23" fmla="*/ 4 h 635"/>
                <a:gd name="T24" fmla="*/ 1335 w 2542"/>
                <a:gd name="T25" fmla="*/ 0 h 635"/>
                <a:gd name="T26" fmla="*/ 1587 w 2542"/>
                <a:gd name="T27" fmla="*/ 10 h 635"/>
                <a:gd name="T28" fmla="*/ 1821 w 2542"/>
                <a:gd name="T29" fmla="*/ 31 h 635"/>
                <a:gd name="T30" fmla="*/ 2031 w 2542"/>
                <a:gd name="T31" fmla="*/ 64 h 635"/>
                <a:gd name="T32" fmla="*/ 2148 w 2542"/>
                <a:gd name="T33" fmla="*/ 89 h 635"/>
                <a:gd name="T34" fmla="*/ 2230 w 2542"/>
                <a:gd name="T35" fmla="*/ 110 h 635"/>
                <a:gd name="T36" fmla="*/ 2307 w 2542"/>
                <a:gd name="T37" fmla="*/ 135 h 635"/>
                <a:gd name="T38" fmla="*/ 2373 w 2542"/>
                <a:gd name="T39" fmla="*/ 160 h 635"/>
                <a:gd name="T40" fmla="*/ 2428 w 2542"/>
                <a:gd name="T41" fmla="*/ 187 h 635"/>
                <a:gd name="T42" fmla="*/ 2474 w 2542"/>
                <a:gd name="T43" fmla="*/ 216 h 635"/>
                <a:gd name="T44" fmla="*/ 2509 w 2542"/>
                <a:gd name="T45" fmla="*/ 246 h 635"/>
                <a:gd name="T46" fmla="*/ 2530 w 2542"/>
                <a:gd name="T47" fmla="*/ 277 h 635"/>
                <a:gd name="T48" fmla="*/ 2540 w 2542"/>
                <a:gd name="T49" fmla="*/ 310 h 635"/>
                <a:gd name="T50" fmla="*/ 2538 w 2542"/>
                <a:gd name="T51" fmla="*/ 343 h 635"/>
                <a:gd name="T52" fmla="*/ 2521 w 2542"/>
                <a:gd name="T53" fmla="*/ 373 h 635"/>
                <a:gd name="T54" fmla="*/ 2494 w 2542"/>
                <a:gd name="T55" fmla="*/ 404 h 635"/>
                <a:gd name="T56" fmla="*/ 2453 w 2542"/>
                <a:gd name="T57" fmla="*/ 435 h 635"/>
                <a:gd name="T58" fmla="*/ 2401 w 2542"/>
                <a:gd name="T59" fmla="*/ 462 h 635"/>
                <a:gd name="T60" fmla="*/ 2340 w 2542"/>
                <a:gd name="T61" fmla="*/ 489 h 635"/>
                <a:gd name="T62" fmla="*/ 2271 w 2542"/>
                <a:gd name="T63" fmla="*/ 514 h 635"/>
                <a:gd name="T64" fmla="*/ 2190 w 2542"/>
                <a:gd name="T65" fmla="*/ 537 h 635"/>
                <a:gd name="T66" fmla="*/ 2102 w 2542"/>
                <a:gd name="T67" fmla="*/ 558 h 635"/>
                <a:gd name="T68" fmla="*/ 1929 w 2542"/>
                <a:gd name="T69" fmla="*/ 589 h 635"/>
                <a:gd name="T70" fmla="*/ 1708 w 2542"/>
                <a:gd name="T71" fmla="*/ 615 h 635"/>
                <a:gd name="T72" fmla="*/ 1464 w 2542"/>
                <a:gd name="T73" fmla="*/ 631 h 635"/>
                <a:gd name="T74" fmla="*/ 1205 w 2542"/>
                <a:gd name="T75" fmla="*/ 635 h 635"/>
                <a:gd name="T76" fmla="*/ 953 w 2542"/>
                <a:gd name="T77" fmla="*/ 625 h 635"/>
                <a:gd name="T78" fmla="*/ 719 w 2542"/>
                <a:gd name="T79" fmla="*/ 604 h 635"/>
                <a:gd name="T80" fmla="*/ 509 w 2542"/>
                <a:gd name="T81" fmla="*/ 571 h 635"/>
                <a:gd name="T82" fmla="*/ 394 w 2542"/>
                <a:gd name="T83" fmla="*/ 548 h 635"/>
                <a:gd name="T84" fmla="*/ 310 w 2542"/>
                <a:gd name="T85" fmla="*/ 525 h 635"/>
                <a:gd name="T86" fmla="*/ 235 w 2542"/>
                <a:gd name="T87" fmla="*/ 502 h 635"/>
                <a:gd name="T88" fmla="*/ 167 w 2542"/>
                <a:gd name="T89" fmla="*/ 475 h 635"/>
                <a:gd name="T90" fmla="*/ 112 w 2542"/>
                <a:gd name="T91" fmla="*/ 448 h 635"/>
                <a:gd name="T92" fmla="*/ 68 w 2542"/>
                <a:gd name="T93" fmla="*/ 419 h 635"/>
                <a:gd name="T94" fmla="*/ 33 w 2542"/>
                <a:gd name="T95" fmla="*/ 391 h 635"/>
                <a:gd name="T96" fmla="*/ 10 w 2542"/>
                <a:gd name="T97" fmla="*/ 358 h 635"/>
                <a:gd name="T98" fmla="*/ 0 w 2542"/>
                <a:gd name="T99" fmla="*/ 32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42" h="635">
                  <a:moveTo>
                    <a:pt x="0" y="318"/>
                  </a:moveTo>
                  <a:lnTo>
                    <a:pt x="0" y="310"/>
                  </a:lnTo>
                  <a:lnTo>
                    <a:pt x="2" y="302"/>
                  </a:lnTo>
                  <a:lnTo>
                    <a:pt x="4" y="295"/>
                  </a:lnTo>
                  <a:lnTo>
                    <a:pt x="6" y="285"/>
                  </a:lnTo>
                  <a:lnTo>
                    <a:pt x="10" y="277"/>
                  </a:lnTo>
                  <a:lnTo>
                    <a:pt x="14" y="270"/>
                  </a:lnTo>
                  <a:lnTo>
                    <a:pt x="20" y="262"/>
                  </a:lnTo>
                  <a:lnTo>
                    <a:pt x="25" y="254"/>
                  </a:lnTo>
                  <a:lnTo>
                    <a:pt x="33" y="246"/>
                  </a:lnTo>
                  <a:lnTo>
                    <a:pt x="41" y="239"/>
                  </a:lnTo>
                  <a:lnTo>
                    <a:pt x="48" y="231"/>
                  </a:lnTo>
                  <a:lnTo>
                    <a:pt x="58" y="223"/>
                  </a:lnTo>
                  <a:lnTo>
                    <a:pt x="68" y="216"/>
                  </a:lnTo>
                  <a:lnTo>
                    <a:pt x="77" y="208"/>
                  </a:lnTo>
                  <a:lnTo>
                    <a:pt x="89" y="202"/>
                  </a:lnTo>
                  <a:lnTo>
                    <a:pt x="100" y="195"/>
                  </a:lnTo>
                  <a:lnTo>
                    <a:pt x="112" y="187"/>
                  </a:lnTo>
                  <a:lnTo>
                    <a:pt x="125" y="181"/>
                  </a:lnTo>
                  <a:lnTo>
                    <a:pt x="139" y="173"/>
                  </a:lnTo>
                  <a:lnTo>
                    <a:pt x="154" y="168"/>
                  </a:lnTo>
                  <a:lnTo>
                    <a:pt x="167" y="160"/>
                  </a:lnTo>
                  <a:lnTo>
                    <a:pt x="185" y="154"/>
                  </a:lnTo>
                  <a:lnTo>
                    <a:pt x="200" y="147"/>
                  </a:lnTo>
                  <a:lnTo>
                    <a:pt x="217" y="141"/>
                  </a:lnTo>
                  <a:lnTo>
                    <a:pt x="235" y="135"/>
                  </a:lnTo>
                  <a:lnTo>
                    <a:pt x="252" y="127"/>
                  </a:lnTo>
                  <a:lnTo>
                    <a:pt x="271" y="122"/>
                  </a:lnTo>
                  <a:lnTo>
                    <a:pt x="290" y="116"/>
                  </a:lnTo>
                  <a:lnTo>
                    <a:pt x="310" y="110"/>
                  </a:lnTo>
                  <a:lnTo>
                    <a:pt x="331" y="104"/>
                  </a:lnTo>
                  <a:lnTo>
                    <a:pt x="350" y="99"/>
                  </a:lnTo>
                  <a:lnTo>
                    <a:pt x="371" y="93"/>
                  </a:lnTo>
                  <a:lnTo>
                    <a:pt x="394" y="89"/>
                  </a:lnTo>
                  <a:lnTo>
                    <a:pt x="415" y="83"/>
                  </a:lnTo>
                  <a:lnTo>
                    <a:pt x="438" y="77"/>
                  </a:lnTo>
                  <a:lnTo>
                    <a:pt x="461" y="74"/>
                  </a:lnTo>
                  <a:lnTo>
                    <a:pt x="509" y="64"/>
                  </a:lnTo>
                  <a:lnTo>
                    <a:pt x="559" y="54"/>
                  </a:lnTo>
                  <a:lnTo>
                    <a:pt x="611" y="47"/>
                  </a:lnTo>
                  <a:lnTo>
                    <a:pt x="665" y="39"/>
                  </a:lnTo>
                  <a:lnTo>
                    <a:pt x="719" y="31"/>
                  </a:lnTo>
                  <a:lnTo>
                    <a:pt x="776" y="25"/>
                  </a:lnTo>
                  <a:lnTo>
                    <a:pt x="834" y="20"/>
                  </a:lnTo>
                  <a:lnTo>
                    <a:pt x="892" y="16"/>
                  </a:lnTo>
                  <a:lnTo>
                    <a:pt x="953" y="10"/>
                  </a:lnTo>
                  <a:lnTo>
                    <a:pt x="1015" y="6"/>
                  </a:lnTo>
                  <a:lnTo>
                    <a:pt x="1076" y="4"/>
                  </a:lnTo>
                  <a:lnTo>
                    <a:pt x="1139" y="2"/>
                  </a:lnTo>
                  <a:lnTo>
                    <a:pt x="1205" y="0"/>
                  </a:lnTo>
                  <a:lnTo>
                    <a:pt x="1270" y="0"/>
                  </a:lnTo>
                  <a:lnTo>
                    <a:pt x="1335" y="0"/>
                  </a:lnTo>
                  <a:lnTo>
                    <a:pt x="1401" y="2"/>
                  </a:lnTo>
                  <a:lnTo>
                    <a:pt x="1464" y="4"/>
                  </a:lnTo>
                  <a:lnTo>
                    <a:pt x="1526" y="6"/>
                  </a:lnTo>
                  <a:lnTo>
                    <a:pt x="1587" y="10"/>
                  </a:lnTo>
                  <a:lnTo>
                    <a:pt x="1648" y="16"/>
                  </a:lnTo>
                  <a:lnTo>
                    <a:pt x="1708" y="20"/>
                  </a:lnTo>
                  <a:lnTo>
                    <a:pt x="1766" y="25"/>
                  </a:lnTo>
                  <a:lnTo>
                    <a:pt x="1821" y="31"/>
                  </a:lnTo>
                  <a:lnTo>
                    <a:pt x="1875" y="39"/>
                  </a:lnTo>
                  <a:lnTo>
                    <a:pt x="1929" y="47"/>
                  </a:lnTo>
                  <a:lnTo>
                    <a:pt x="1981" y="54"/>
                  </a:lnTo>
                  <a:lnTo>
                    <a:pt x="2031" y="64"/>
                  </a:lnTo>
                  <a:lnTo>
                    <a:pt x="2079" y="74"/>
                  </a:lnTo>
                  <a:lnTo>
                    <a:pt x="2102" y="77"/>
                  </a:lnTo>
                  <a:lnTo>
                    <a:pt x="2125" y="83"/>
                  </a:lnTo>
                  <a:lnTo>
                    <a:pt x="2148" y="89"/>
                  </a:lnTo>
                  <a:lnTo>
                    <a:pt x="2169" y="93"/>
                  </a:lnTo>
                  <a:lnTo>
                    <a:pt x="2190" y="99"/>
                  </a:lnTo>
                  <a:lnTo>
                    <a:pt x="2211" y="104"/>
                  </a:lnTo>
                  <a:lnTo>
                    <a:pt x="2230" y="110"/>
                  </a:lnTo>
                  <a:lnTo>
                    <a:pt x="2252" y="116"/>
                  </a:lnTo>
                  <a:lnTo>
                    <a:pt x="2271" y="122"/>
                  </a:lnTo>
                  <a:lnTo>
                    <a:pt x="2288" y="127"/>
                  </a:lnTo>
                  <a:lnTo>
                    <a:pt x="2307" y="135"/>
                  </a:lnTo>
                  <a:lnTo>
                    <a:pt x="2325" y="141"/>
                  </a:lnTo>
                  <a:lnTo>
                    <a:pt x="2340" y="147"/>
                  </a:lnTo>
                  <a:lnTo>
                    <a:pt x="2357" y="154"/>
                  </a:lnTo>
                  <a:lnTo>
                    <a:pt x="2373" y="160"/>
                  </a:lnTo>
                  <a:lnTo>
                    <a:pt x="2388" y="168"/>
                  </a:lnTo>
                  <a:lnTo>
                    <a:pt x="2401" y="173"/>
                  </a:lnTo>
                  <a:lnTo>
                    <a:pt x="2415" y="181"/>
                  </a:lnTo>
                  <a:lnTo>
                    <a:pt x="2428" y="187"/>
                  </a:lnTo>
                  <a:lnTo>
                    <a:pt x="2442" y="195"/>
                  </a:lnTo>
                  <a:lnTo>
                    <a:pt x="2453" y="202"/>
                  </a:lnTo>
                  <a:lnTo>
                    <a:pt x="2465" y="208"/>
                  </a:lnTo>
                  <a:lnTo>
                    <a:pt x="2474" y="216"/>
                  </a:lnTo>
                  <a:lnTo>
                    <a:pt x="2484" y="223"/>
                  </a:lnTo>
                  <a:lnTo>
                    <a:pt x="2494" y="231"/>
                  </a:lnTo>
                  <a:lnTo>
                    <a:pt x="2501" y="239"/>
                  </a:lnTo>
                  <a:lnTo>
                    <a:pt x="2509" y="246"/>
                  </a:lnTo>
                  <a:lnTo>
                    <a:pt x="2515" y="254"/>
                  </a:lnTo>
                  <a:lnTo>
                    <a:pt x="2521" y="262"/>
                  </a:lnTo>
                  <a:lnTo>
                    <a:pt x="2526" y="270"/>
                  </a:lnTo>
                  <a:lnTo>
                    <a:pt x="2530" y="277"/>
                  </a:lnTo>
                  <a:lnTo>
                    <a:pt x="2534" y="285"/>
                  </a:lnTo>
                  <a:lnTo>
                    <a:pt x="2538" y="295"/>
                  </a:lnTo>
                  <a:lnTo>
                    <a:pt x="2540" y="302"/>
                  </a:lnTo>
                  <a:lnTo>
                    <a:pt x="2540" y="310"/>
                  </a:lnTo>
                  <a:lnTo>
                    <a:pt x="2542" y="318"/>
                  </a:lnTo>
                  <a:lnTo>
                    <a:pt x="2540" y="327"/>
                  </a:lnTo>
                  <a:lnTo>
                    <a:pt x="2540" y="335"/>
                  </a:lnTo>
                  <a:lnTo>
                    <a:pt x="2538" y="343"/>
                  </a:lnTo>
                  <a:lnTo>
                    <a:pt x="2534" y="350"/>
                  </a:lnTo>
                  <a:lnTo>
                    <a:pt x="2530" y="358"/>
                  </a:lnTo>
                  <a:lnTo>
                    <a:pt x="2526" y="366"/>
                  </a:lnTo>
                  <a:lnTo>
                    <a:pt x="2521" y="373"/>
                  </a:lnTo>
                  <a:lnTo>
                    <a:pt x="2515" y="383"/>
                  </a:lnTo>
                  <a:lnTo>
                    <a:pt x="2509" y="391"/>
                  </a:lnTo>
                  <a:lnTo>
                    <a:pt x="2501" y="398"/>
                  </a:lnTo>
                  <a:lnTo>
                    <a:pt x="2494" y="404"/>
                  </a:lnTo>
                  <a:lnTo>
                    <a:pt x="2484" y="412"/>
                  </a:lnTo>
                  <a:lnTo>
                    <a:pt x="2474" y="419"/>
                  </a:lnTo>
                  <a:lnTo>
                    <a:pt x="2465" y="427"/>
                  </a:lnTo>
                  <a:lnTo>
                    <a:pt x="2453" y="435"/>
                  </a:lnTo>
                  <a:lnTo>
                    <a:pt x="2442" y="441"/>
                  </a:lnTo>
                  <a:lnTo>
                    <a:pt x="2428" y="448"/>
                  </a:lnTo>
                  <a:lnTo>
                    <a:pt x="2415" y="456"/>
                  </a:lnTo>
                  <a:lnTo>
                    <a:pt x="2401" y="462"/>
                  </a:lnTo>
                  <a:lnTo>
                    <a:pt x="2388" y="469"/>
                  </a:lnTo>
                  <a:lnTo>
                    <a:pt x="2373" y="475"/>
                  </a:lnTo>
                  <a:lnTo>
                    <a:pt x="2357" y="483"/>
                  </a:lnTo>
                  <a:lnTo>
                    <a:pt x="2340" y="489"/>
                  </a:lnTo>
                  <a:lnTo>
                    <a:pt x="2325" y="496"/>
                  </a:lnTo>
                  <a:lnTo>
                    <a:pt x="2307" y="502"/>
                  </a:lnTo>
                  <a:lnTo>
                    <a:pt x="2288" y="508"/>
                  </a:lnTo>
                  <a:lnTo>
                    <a:pt x="2271" y="514"/>
                  </a:lnTo>
                  <a:lnTo>
                    <a:pt x="2252" y="519"/>
                  </a:lnTo>
                  <a:lnTo>
                    <a:pt x="2230" y="525"/>
                  </a:lnTo>
                  <a:lnTo>
                    <a:pt x="2211" y="531"/>
                  </a:lnTo>
                  <a:lnTo>
                    <a:pt x="2190" y="537"/>
                  </a:lnTo>
                  <a:lnTo>
                    <a:pt x="2169" y="542"/>
                  </a:lnTo>
                  <a:lnTo>
                    <a:pt x="2148" y="548"/>
                  </a:lnTo>
                  <a:lnTo>
                    <a:pt x="2125" y="552"/>
                  </a:lnTo>
                  <a:lnTo>
                    <a:pt x="2102" y="558"/>
                  </a:lnTo>
                  <a:lnTo>
                    <a:pt x="2079" y="564"/>
                  </a:lnTo>
                  <a:lnTo>
                    <a:pt x="2031" y="571"/>
                  </a:lnTo>
                  <a:lnTo>
                    <a:pt x="1981" y="581"/>
                  </a:lnTo>
                  <a:lnTo>
                    <a:pt x="1929" y="589"/>
                  </a:lnTo>
                  <a:lnTo>
                    <a:pt x="1875" y="596"/>
                  </a:lnTo>
                  <a:lnTo>
                    <a:pt x="1821" y="604"/>
                  </a:lnTo>
                  <a:lnTo>
                    <a:pt x="1766" y="610"/>
                  </a:lnTo>
                  <a:lnTo>
                    <a:pt x="1708" y="615"/>
                  </a:lnTo>
                  <a:lnTo>
                    <a:pt x="1648" y="621"/>
                  </a:lnTo>
                  <a:lnTo>
                    <a:pt x="1587" y="625"/>
                  </a:lnTo>
                  <a:lnTo>
                    <a:pt x="1526" y="629"/>
                  </a:lnTo>
                  <a:lnTo>
                    <a:pt x="1464" y="631"/>
                  </a:lnTo>
                  <a:lnTo>
                    <a:pt x="1401" y="633"/>
                  </a:lnTo>
                  <a:lnTo>
                    <a:pt x="1335" y="635"/>
                  </a:lnTo>
                  <a:lnTo>
                    <a:pt x="1270" y="635"/>
                  </a:lnTo>
                  <a:lnTo>
                    <a:pt x="1205" y="635"/>
                  </a:lnTo>
                  <a:lnTo>
                    <a:pt x="1141" y="633"/>
                  </a:lnTo>
                  <a:lnTo>
                    <a:pt x="1076" y="631"/>
                  </a:lnTo>
                  <a:lnTo>
                    <a:pt x="1015" y="629"/>
                  </a:lnTo>
                  <a:lnTo>
                    <a:pt x="953" y="625"/>
                  </a:lnTo>
                  <a:lnTo>
                    <a:pt x="892" y="621"/>
                  </a:lnTo>
                  <a:lnTo>
                    <a:pt x="834" y="615"/>
                  </a:lnTo>
                  <a:lnTo>
                    <a:pt x="776" y="610"/>
                  </a:lnTo>
                  <a:lnTo>
                    <a:pt x="719" y="604"/>
                  </a:lnTo>
                  <a:lnTo>
                    <a:pt x="665" y="596"/>
                  </a:lnTo>
                  <a:lnTo>
                    <a:pt x="611" y="589"/>
                  </a:lnTo>
                  <a:lnTo>
                    <a:pt x="559" y="581"/>
                  </a:lnTo>
                  <a:lnTo>
                    <a:pt x="509" y="571"/>
                  </a:lnTo>
                  <a:lnTo>
                    <a:pt x="461" y="564"/>
                  </a:lnTo>
                  <a:lnTo>
                    <a:pt x="438" y="558"/>
                  </a:lnTo>
                  <a:lnTo>
                    <a:pt x="415" y="552"/>
                  </a:lnTo>
                  <a:lnTo>
                    <a:pt x="394" y="548"/>
                  </a:lnTo>
                  <a:lnTo>
                    <a:pt x="371" y="542"/>
                  </a:lnTo>
                  <a:lnTo>
                    <a:pt x="350" y="537"/>
                  </a:lnTo>
                  <a:lnTo>
                    <a:pt x="331" y="531"/>
                  </a:lnTo>
                  <a:lnTo>
                    <a:pt x="310" y="525"/>
                  </a:lnTo>
                  <a:lnTo>
                    <a:pt x="290" y="519"/>
                  </a:lnTo>
                  <a:lnTo>
                    <a:pt x="271" y="514"/>
                  </a:lnTo>
                  <a:lnTo>
                    <a:pt x="252" y="508"/>
                  </a:lnTo>
                  <a:lnTo>
                    <a:pt x="235" y="502"/>
                  </a:lnTo>
                  <a:lnTo>
                    <a:pt x="217" y="496"/>
                  </a:lnTo>
                  <a:lnTo>
                    <a:pt x="200" y="489"/>
                  </a:lnTo>
                  <a:lnTo>
                    <a:pt x="185" y="483"/>
                  </a:lnTo>
                  <a:lnTo>
                    <a:pt x="167" y="475"/>
                  </a:lnTo>
                  <a:lnTo>
                    <a:pt x="154" y="469"/>
                  </a:lnTo>
                  <a:lnTo>
                    <a:pt x="139" y="462"/>
                  </a:lnTo>
                  <a:lnTo>
                    <a:pt x="125" y="456"/>
                  </a:lnTo>
                  <a:lnTo>
                    <a:pt x="112" y="448"/>
                  </a:lnTo>
                  <a:lnTo>
                    <a:pt x="100" y="441"/>
                  </a:lnTo>
                  <a:lnTo>
                    <a:pt x="89" y="435"/>
                  </a:lnTo>
                  <a:lnTo>
                    <a:pt x="77" y="427"/>
                  </a:lnTo>
                  <a:lnTo>
                    <a:pt x="68" y="419"/>
                  </a:lnTo>
                  <a:lnTo>
                    <a:pt x="58" y="412"/>
                  </a:lnTo>
                  <a:lnTo>
                    <a:pt x="48" y="404"/>
                  </a:lnTo>
                  <a:lnTo>
                    <a:pt x="41" y="396"/>
                  </a:lnTo>
                  <a:lnTo>
                    <a:pt x="33" y="391"/>
                  </a:lnTo>
                  <a:lnTo>
                    <a:pt x="25" y="383"/>
                  </a:lnTo>
                  <a:lnTo>
                    <a:pt x="20" y="373"/>
                  </a:lnTo>
                  <a:lnTo>
                    <a:pt x="14" y="366"/>
                  </a:lnTo>
                  <a:lnTo>
                    <a:pt x="10" y="358"/>
                  </a:lnTo>
                  <a:lnTo>
                    <a:pt x="6" y="350"/>
                  </a:lnTo>
                  <a:lnTo>
                    <a:pt x="4" y="343"/>
                  </a:lnTo>
                  <a:lnTo>
                    <a:pt x="2" y="335"/>
                  </a:lnTo>
                  <a:lnTo>
                    <a:pt x="0" y="325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F09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4256" y="791"/>
              <a:ext cx="1270" cy="317"/>
            </a:xfrm>
            <a:custGeom>
              <a:avLst/>
              <a:gdLst>
                <a:gd name="T0" fmla="*/ 4 w 2542"/>
                <a:gd name="T1" fmla="*/ 295 h 635"/>
                <a:gd name="T2" fmla="*/ 20 w 2542"/>
                <a:gd name="T3" fmla="*/ 262 h 635"/>
                <a:gd name="T4" fmla="*/ 48 w 2542"/>
                <a:gd name="T5" fmla="*/ 231 h 635"/>
                <a:gd name="T6" fmla="*/ 89 w 2542"/>
                <a:gd name="T7" fmla="*/ 202 h 635"/>
                <a:gd name="T8" fmla="*/ 139 w 2542"/>
                <a:gd name="T9" fmla="*/ 173 h 635"/>
                <a:gd name="T10" fmla="*/ 200 w 2542"/>
                <a:gd name="T11" fmla="*/ 147 h 635"/>
                <a:gd name="T12" fmla="*/ 271 w 2542"/>
                <a:gd name="T13" fmla="*/ 122 h 635"/>
                <a:gd name="T14" fmla="*/ 350 w 2542"/>
                <a:gd name="T15" fmla="*/ 99 h 635"/>
                <a:gd name="T16" fmla="*/ 438 w 2542"/>
                <a:gd name="T17" fmla="*/ 77 h 635"/>
                <a:gd name="T18" fmla="*/ 611 w 2542"/>
                <a:gd name="T19" fmla="*/ 47 h 635"/>
                <a:gd name="T20" fmla="*/ 834 w 2542"/>
                <a:gd name="T21" fmla="*/ 20 h 635"/>
                <a:gd name="T22" fmla="*/ 1076 w 2542"/>
                <a:gd name="T23" fmla="*/ 4 h 635"/>
                <a:gd name="T24" fmla="*/ 1335 w 2542"/>
                <a:gd name="T25" fmla="*/ 0 h 635"/>
                <a:gd name="T26" fmla="*/ 1587 w 2542"/>
                <a:gd name="T27" fmla="*/ 10 h 635"/>
                <a:gd name="T28" fmla="*/ 1821 w 2542"/>
                <a:gd name="T29" fmla="*/ 31 h 635"/>
                <a:gd name="T30" fmla="*/ 2031 w 2542"/>
                <a:gd name="T31" fmla="*/ 64 h 635"/>
                <a:gd name="T32" fmla="*/ 2148 w 2542"/>
                <a:gd name="T33" fmla="*/ 89 h 635"/>
                <a:gd name="T34" fmla="*/ 2230 w 2542"/>
                <a:gd name="T35" fmla="*/ 110 h 635"/>
                <a:gd name="T36" fmla="*/ 2307 w 2542"/>
                <a:gd name="T37" fmla="*/ 135 h 635"/>
                <a:gd name="T38" fmla="*/ 2373 w 2542"/>
                <a:gd name="T39" fmla="*/ 160 h 635"/>
                <a:gd name="T40" fmla="*/ 2428 w 2542"/>
                <a:gd name="T41" fmla="*/ 187 h 635"/>
                <a:gd name="T42" fmla="*/ 2474 w 2542"/>
                <a:gd name="T43" fmla="*/ 216 h 635"/>
                <a:gd name="T44" fmla="*/ 2509 w 2542"/>
                <a:gd name="T45" fmla="*/ 246 h 635"/>
                <a:gd name="T46" fmla="*/ 2530 w 2542"/>
                <a:gd name="T47" fmla="*/ 277 h 635"/>
                <a:gd name="T48" fmla="*/ 2540 w 2542"/>
                <a:gd name="T49" fmla="*/ 310 h 635"/>
                <a:gd name="T50" fmla="*/ 2538 w 2542"/>
                <a:gd name="T51" fmla="*/ 343 h 635"/>
                <a:gd name="T52" fmla="*/ 2521 w 2542"/>
                <a:gd name="T53" fmla="*/ 373 h 635"/>
                <a:gd name="T54" fmla="*/ 2494 w 2542"/>
                <a:gd name="T55" fmla="*/ 404 h 635"/>
                <a:gd name="T56" fmla="*/ 2453 w 2542"/>
                <a:gd name="T57" fmla="*/ 435 h 635"/>
                <a:gd name="T58" fmla="*/ 2401 w 2542"/>
                <a:gd name="T59" fmla="*/ 462 h 635"/>
                <a:gd name="T60" fmla="*/ 2340 w 2542"/>
                <a:gd name="T61" fmla="*/ 489 h 635"/>
                <a:gd name="T62" fmla="*/ 2271 w 2542"/>
                <a:gd name="T63" fmla="*/ 514 h 635"/>
                <a:gd name="T64" fmla="*/ 2190 w 2542"/>
                <a:gd name="T65" fmla="*/ 537 h 635"/>
                <a:gd name="T66" fmla="*/ 2102 w 2542"/>
                <a:gd name="T67" fmla="*/ 558 h 635"/>
                <a:gd name="T68" fmla="*/ 1929 w 2542"/>
                <a:gd name="T69" fmla="*/ 589 h 635"/>
                <a:gd name="T70" fmla="*/ 1708 w 2542"/>
                <a:gd name="T71" fmla="*/ 615 h 635"/>
                <a:gd name="T72" fmla="*/ 1464 w 2542"/>
                <a:gd name="T73" fmla="*/ 631 h 635"/>
                <a:gd name="T74" fmla="*/ 1205 w 2542"/>
                <a:gd name="T75" fmla="*/ 635 h 635"/>
                <a:gd name="T76" fmla="*/ 953 w 2542"/>
                <a:gd name="T77" fmla="*/ 625 h 635"/>
                <a:gd name="T78" fmla="*/ 719 w 2542"/>
                <a:gd name="T79" fmla="*/ 604 h 635"/>
                <a:gd name="T80" fmla="*/ 509 w 2542"/>
                <a:gd name="T81" fmla="*/ 571 h 635"/>
                <a:gd name="T82" fmla="*/ 394 w 2542"/>
                <a:gd name="T83" fmla="*/ 548 h 635"/>
                <a:gd name="T84" fmla="*/ 310 w 2542"/>
                <a:gd name="T85" fmla="*/ 525 h 635"/>
                <a:gd name="T86" fmla="*/ 235 w 2542"/>
                <a:gd name="T87" fmla="*/ 502 h 635"/>
                <a:gd name="T88" fmla="*/ 167 w 2542"/>
                <a:gd name="T89" fmla="*/ 475 h 635"/>
                <a:gd name="T90" fmla="*/ 112 w 2542"/>
                <a:gd name="T91" fmla="*/ 448 h 635"/>
                <a:gd name="T92" fmla="*/ 68 w 2542"/>
                <a:gd name="T93" fmla="*/ 419 h 635"/>
                <a:gd name="T94" fmla="*/ 33 w 2542"/>
                <a:gd name="T95" fmla="*/ 391 h 635"/>
                <a:gd name="T96" fmla="*/ 10 w 2542"/>
                <a:gd name="T97" fmla="*/ 358 h 635"/>
                <a:gd name="T98" fmla="*/ 0 w 2542"/>
                <a:gd name="T99" fmla="*/ 32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42" h="635">
                  <a:moveTo>
                    <a:pt x="0" y="318"/>
                  </a:moveTo>
                  <a:lnTo>
                    <a:pt x="0" y="310"/>
                  </a:lnTo>
                  <a:lnTo>
                    <a:pt x="2" y="302"/>
                  </a:lnTo>
                  <a:lnTo>
                    <a:pt x="4" y="295"/>
                  </a:lnTo>
                  <a:lnTo>
                    <a:pt x="6" y="285"/>
                  </a:lnTo>
                  <a:lnTo>
                    <a:pt x="10" y="277"/>
                  </a:lnTo>
                  <a:lnTo>
                    <a:pt x="14" y="270"/>
                  </a:lnTo>
                  <a:lnTo>
                    <a:pt x="20" y="262"/>
                  </a:lnTo>
                  <a:lnTo>
                    <a:pt x="25" y="254"/>
                  </a:lnTo>
                  <a:lnTo>
                    <a:pt x="33" y="246"/>
                  </a:lnTo>
                  <a:lnTo>
                    <a:pt x="41" y="239"/>
                  </a:lnTo>
                  <a:lnTo>
                    <a:pt x="48" y="231"/>
                  </a:lnTo>
                  <a:lnTo>
                    <a:pt x="58" y="223"/>
                  </a:lnTo>
                  <a:lnTo>
                    <a:pt x="68" y="216"/>
                  </a:lnTo>
                  <a:lnTo>
                    <a:pt x="77" y="208"/>
                  </a:lnTo>
                  <a:lnTo>
                    <a:pt x="89" y="202"/>
                  </a:lnTo>
                  <a:lnTo>
                    <a:pt x="100" y="195"/>
                  </a:lnTo>
                  <a:lnTo>
                    <a:pt x="112" y="187"/>
                  </a:lnTo>
                  <a:lnTo>
                    <a:pt x="125" y="181"/>
                  </a:lnTo>
                  <a:lnTo>
                    <a:pt x="139" y="173"/>
                  </a:lnTo>
                  <a:lnTo>
                    <a:pt x="154" y="168"/>
                  </a:lnTo>
                  <a:lnTo>
                    <a:pt x="167" y="160"/>
                  </a:lnTo>
                  <a:lnTo>
                    <a:pt x="185" y="154"/>
                  </a:lnTo>
                  <a:lnTo>
                    <a:pt x="200" y="147"/>
                  </a:lnTo>
                  <a:lnTo>
                    <a:pt x="217" y="141"/>
                  </a:lnTo>
                  <a:lnTo>
                    <a:pt x="235" y="135"/>
                  </a:lnTo>
                  <a:lnTo>
                    <a:pt x="252" y="127"/>
                  </a:lnTo>
                  <a:lnTo>
                    <a:pt x="271" y="122"/>
                  </a:lnTo>
                  <a:lnTo>
                    <a:pt x="290" y="116"/>
                  </a:lnTo>
                  <a:lnTo>
                    <a:pt x="310" y="110"/>
                  </a:lnTo>
                  <a:lnTo>
                    <a:pt x="331" y="104"/>
                  </a:lnTo>
                  <a:lnTo>
                    <a:pt x="350" y="99"/>
                  </a:lnTo>
                  <a:lnTo>
                    <a:pt x="371" y="93"/>
                  </a:lnTo>
                  <a:lnTo>
                    <a:pt x="394" y="89"/>
                  </a:lnTo>
                  <a:lnTo>
                    <a:pt x="415" y="83"/>
                  </a:lnTo>
                  <a:lnTo>
                    <a:pt x="438" y="77"/>
                  </a:lnTo>
                  <a:lnTo>
                    <a:pt x="461" y="74"/>
                  </a:lnTo>
                  <a:lnTo>
                    <a:pt x="509" y="64"/>
                  </a:lnTo>
                  <a:lnTo>
                    <a:pt x="559" y="54"/>
                  </a:lnTo>
                  <a:lnTo>
                    <a:pt x="611" y="47"/>
                  </a:lnTo>
                  <a:lnTo>
                    <a:pt x="665" y="39"/>
                  </a:lnTo>
                  <a:lnTo>
                    <a:pt x="719" y="31"/>
                  </a:lnTo>
                  <a:lnTo>
                    <a:pt x="776" y="25"/>
                  </a:lnTo>
                  <a:lnTo>
                    <a:pt x="834" y="20"/>
                  </a:lnTo>
                  <a:lnTo>
                    <a:pt x="892" y="16"/>
                  </a:lnTo>
                  <a:lnTo>
                    <a:pt x="953" y="10"/>
                  </a:lnTo>
                  <a:lnTo>
                    <a:pt x="1015" y="6"/>
                  </a:lnTo>
                  <a:lnTo>
                    <a:pt x="1076" y="4"/>
                  </a:lnTo>
                  <a:lnTo>
                    <a:pt x="1139" y="2"/>
                  </a:lnTo>
                  <a:lnTo>
                    <a:pt x="1205" y="0"/>
                  </a:lnTo>
                  <a:lnTo>
                    <a:pt x="1270" y="0"/>
                  </a:lnTo>
                  <a:lnTo>
                    <a:pt x="1335" y="0"/>
                  </a:lnTo>
                  <a:lnTo>
                    <a:pt x="1401" y="2"/>
                  </a:lnTo>
                  <a:lnTo>
                    <a:pt x="1464" y="4"/>
                  </a:lnTo>
                  <a:lnTo>
                    <a:pt x="1526" y="6"/>
                  </a:lnTo>
                  <a:lnTo>
                    <a:pt x="1587" y="10"/>
                  </a:lnTo>
                  <a:lnTo>
                    <a:pt x="1648" y="16"/>
                  </a:lnTo>
                  <a:lnTo>
                    <a:pt x="1708" y="20"/>
                  </a:lnTo>
                  <a:lnTo>
                    <a:pt x="1766" y="25"/>
                  </a:lnTo>
                  <a:lnTo>
                    <a:pt x="1821" y="31"/>
                  </a:lnTo>
                  <a:lnTo>
                    <a:pt x="1875" y="39"/>
                  </a:lnTo>
                  <a:lnTo>
                    <a:pt x="1929" y="47"/>
                  </a:lnTo>
                  <a:lnTo>
                    <a:pt x="1981" y="54"/>
                  </a:lnTo>
                  <a:lnTo>
                    <a:pt x="2031" y="64"/>
                  </a:lnTo>
                  <a:lnTo>
                    <a:pt x="2079" y="74"/>
                  </a:lnTo>
                  <a:lnTo>
                    <a:pt x="2102" y="77"/>
                  </a:lnTo>
                  <a:lnTo>
                    <a:pt x="2125" y="83"/>
                  </a:lnTo>
                  <a:lnTo>
                    <a:pt x="2148" y="89"/>
                  </a:lnTo>
                  <a:lnTo>
                    <a:pt x="2169" y="93"/>
                  </a:lnTo>
                  <a:lnTo>
                    <a:pt x="2190" y="99"/>
                  </a:lnTo>
                  <a:lnTo>
                    <a:pt x="2211" y="104"/>
                  </a:lnTo>
                  <a:lnTo>
                    <a:pt x="2230" y="110"/>
                  </a:lnTo>
                  <a:lnTo>
                    <a:pt x="2252" y="116"/>
                  </a:lnTo>
                  <a:lnTo>
                    <a:pt x="2271" y="122"/>
                  </a:lnTo>
                  <a:lnTo>
                    <a:pt x="2288" y="127"/>
                  </a:lnTo>
                  <a:lnTo>
                    <a:pt x="2307" y="135"/>
                  </a:lnTo>
                  <a:lnTo>
                    <a:pt x="2325" y="141"/>
                  </a:lnTo>
                  <a:lnTo>
                    <a:pt x="2340" y="147"/>
                  </a:lnTo>
                  <a:lnTo>
                    <a:pt x="2357" y="154"/>
                  </a:lnTo>
                  <a:lnTo>
                    <a:pt x="2373" y="160"/>
                  </a:lnTo>
                  <a:lnTo>
                    <a:pt x="2388" y="168"/>
                  </a:lnTo>
                  <a:lnTo>
                    <a:pt x="2401" y="173"/>
                  </a:lnTo>
                  <a:lnTo>
                    <a:pt x="2415" y="181"/>
                  </a:lnTo>
                  <a:lnTo>
                    <a:pt x="2428" y="187"/>
                  </a:lnTo>
                  <a:lnTo>
                    <a:pt x="2442" y="195"/>
                  </a:lnTo>
                  <a:lnTo>
                    <a:pt x="2453" y="202"/>
                  </a:lnTo>
                  <a:lnTo>
                    <a:pt x="2465" y="208"/>
                  </a:lnTo>
                  <a:lnTo>
                    <a:pt x="2474" y="216"/>
                  </a:lnTo>
                  <a:lnTo>
                    <a:pt x="2484" y="223"/>
                  </a:lnTo>
                  <a:lnTo>
                    <a:pt x="2494" y="231"/>
                  </a:lnTo>
                  <a:lnTo>
                    <a:pt x="2501" y="239"/>
                  </a:lnTo>
                  <a:lnTo>
                    <a:pt x="2509" y="246"/>
                  </a:lnTo>
                  <a:lnTo>
                    <a:pt x="2515" y="254"/>
                  </a:lnTo>
                  <a:lnTo>
                    <a:pt x="2521" y="262"/>
                  </a:lnTo>
                  <a:lnTo>
                    <a:pt x="2526" y="270"/>
                  </a:lnTo>
                  <a:lnTo>
                    <a:pt x="2530" y="277"/>
                  </a:lnTo>
                  <a:lnTo>
                    <a:pt x="2534" y="285"/>
                  </a:lnTo>
                  <a:lnTo>
                    <a:pt x="2538" y="295"/>
                  </a:lnTo>
                  <a:lnTo>
                    <a:pt x="2540" y="302"/>
                  </a:lnTo>
                  <a:lnTo>
                    <a:pt x="2540" y="310"/>
                  </a:lnTo>
                  <a:lnTo>
                    <a:pt x="2542" y="318"/>
                  </a:lnTo>
                  <a:lnTo>
                    <a:pt x="2540" y="327"/>
                  </a:lnTo>
                  <a:lnTo>
                    <a:pt x="2540" y="335"/>
                  </a:lnTo>
                  <a:lnTo>
                    <a:pt x="2538" y="343"/>
                  </a:lnTo>
                  <a:lnTo>
                    <a:pt x="2534" y="350"/>
                  </a:lnTo>
                  <a:lnTo>
                    <a:pt x="2530" y="358"/>
                  </a:lnTo>
                  <a:lnTo>
                    <a:pt x="2526" y="366"/>
                  </a:lnTo>
                  <a:lnTo>
                    <a:pt x="2521" y="373"/>
                  </a:lnTo>
                  <a:lnTo>
                    <a:pt x="2515" y="383"/>
                  </a:lnTo>
                  <a:lnTo>
                    <a:pt x="2509" y="391"/>
                  </a:lnTo>
                  <a:lnTo>
                    <a:pt x="2501" y="398"/>
                  </a:lnTo>
                  <a:lnTo>
                    <a:pt x="2494" y="404"/>
                  </a:lnTo>
                  <a:lnTo>
                    <a:pt x="2484" y="412"/>
                  </a:lnTo>
                  <a:lnTo>
                    <a:pt x="2474" y="419"/>
                  </a:lnTo>
                  <a:lnTo>
                    <a:pt x="2465" y="427"/>
                  </a:lnTo>
                  <a:lnTo>
                    <a:pt x="2453" y="435"/>
                  </a:lnTo>
                  <a:lnTo>
                    <a:pt x="2442" y="441"/>
                  </a:lnTo>
                  <a:lnTo>
                    <a:pt x="2428" y="448"/>
                  </a:lnTo>
                  <a:lnTo>
                    <a:pt x="2415" y="456"/>
                  </a:lnTo>
                  <a:lnTo>
                    <a:pt x="2401" y="462"/>
                  </a:lnTo>
                  <a:lnTo>
                    <a:pt x="2388" y="469"/>
                  </a:lnTo>
                  <a:lnTo>
                    <a:pt x="2373" y="475"/>
                  </a:lnTo>
                  <a:lnTo>
                    <a:pt x="2357" y="483"/>
                  </a:lnTo>
                  <a:lnTo>
                    <a:pt x="2340" y="489"/>
                  </a:lnTo>
                  <a:lnTo>
                    <a:pt x="2325" y="496"/>
                  </a:lnTo>
                  <a:lnTo>
                    <a:pt x="2307" y="502"/>
                  </a:lnTo>
                  <a:lnTo>
                    <a:pt x="2288" y="508"/>
                  </a:lnTo>
                  <a:lnTo>
                    <a:pt x="2271" y="514"/>
                  </a:lnTo>
                  <a:lnTo>
                    <a:pt x="2252" y="519"/>
                  </a:lnTo>
                  <a:lnTo>
                    <a:pt x="2230" y="525"/>
                  </a:lnTo>
                  <a:lnTo>
                    <a:pt x="2211" y="531"/>
                  </a:lnTo>
                  <a:lnTo>
                    <a:pt x="2190" y="537"/>
                  </a:lnTo>
                  <a:lnTo>
                    <a:pt x="2169" y="542"/>
                  </a:lnTo>
                  <a:lnTo>
                    <a:pt x="2148" y="548"/>
                  </a:lnTo>
                  <a:lnTo>
                    <a:pt x="2125" y="552"/>
                  </a:lnTo>
                  <a:lnTo>
                    <a:pt x="2102" y="558"/>
                  </a:lnTo>
                  <a:lnTo>
                    <a:pt x="2079" y="564"/>
                  </a:lnTo>
                  <a:lnTo>
                    <a:pt x="2031" y="571"/>
                  </a:lnTo>
                  <a:lnTo>
                    <a:pt x="1981" y="581"/>
                  </a:lnTo>
                  <a:lnTo>
                    <a:pt x="1929" y="589"/>
                  </a:lnTo>
                  <a:lnTo>
                    <a:pt x="1875" y="596"/>
                  </a:lnTo>
                  <a:lnTo>
                    <a:pt x="1821" y="604"/>
                  </a:lnTo>
                  <a:lnTo>
                    <a:pt x="1766" y="610"/>
                  </a:lnTo>
                  <a:lnTo>
                    <a:pt x="1708" y="615"/>
                  </a:lnTo>
                  <a:lnTo>
                    <a:pt x="1648" y="621"/>
                  </a:lnTo>
                  <a:lnTo>
                    <a:pt x="1587" y="625"/>
                  </a:lnTo>
                  <a:lnTo>
                    <a:pt x="1526" y="629"/>
                  </a:lnTo>
                  <a:lnTo>
                    <a:pt x="1464" y="631"/>
                  </a:lnTo>
                  <a:lnTo>
                    <a:pt x="1401" y="633"/>
                  </a:lnTo>
                  <a:lnTo>
                    <a:pt x="1335" y="635"/>
                  </a:lnTo>
                  <a:lnTo>
                    <a:pt x="1270" y="635"/>
                  </a:lnTo>
                  <a:lnTo>
                    <a:pt x="1205" y="635"/>
                  </a:lnTo>
                  <a:lnTo>
                    <a:pt x="1141" y="633"/>
                  </a:lnTo>
                  <a:lnTo>
                    <a:pt x="1076" y="631"/>
                  </a:lnTo>
                  <a:lnTo>
                    <a:pt x="1015" y="629"/>
                  </a:lnTo>
                  <a:lnTo>
                    <a:pt x="953" y="625"/>
                  </a:lnTo>
                  <a:lnTo>
                    <a:pt x="892" y="621"/>
                  </a:lnTo>
                  <a:lnTo>
                    <a:pt x="834" y="615"/>
                  </a:lnTo>
                  <a:lnTo>
                    <a:pt x="776" y="610"/>
                  </a:lnTo>
                  <a:lnTo>
                    <a:pt x="719" y="604"/>
                  </a:lnTo>
                  <a:lnTo>
                    <a:pt x="665" y="596"/>
                  </a:lnTo>
                  <a:lnTo>
                    <a:pt x="611" y="589"/>
                  </a:lnTo>
                  <a:lnTo>
                    <a:pt x="559" y="581"/>
                  </a:lnTo>
                  <a:lnTo>
                    <a:pt x="509" y="571"/>
                  </a:lnTo>
                  <a:lnTo>
                    <a:pt x="461" y="564"/>
                  </a:lnTo>
                  <a:lnTo>
                    <a:pt x="438" y="558"/>
                  </a:lnTo>
                  <a:lnTo>
                    <a:pt x="415" y="552"/>
                  </a:lnTo>
                  <a:lnTo>
                    <a:pt x="394" y="548"/>
                  </a:lnTo>
                  <a:lnTo>
                    <a:pt x="371" y="542"/>
                  </a:lnTo>
                  <a:lnTo>
                    <a:pt x="350" y="537"/>
                  </a:lnTo>
                  <a:lnTo>
                    <a:pt x="331" y="531"/>
                  </a:lnTo>
                  <a:lnTo>
                    <a:pt x="310" y="525"/>
                  </a:lnTo>
                  <a:lnTo>
                    <a:pt x="290" y="519"/>
                  </a:lnTo>
                  <a:lnTo>
                    <a:pt x="271" y="514"/>
                  </a:lnTo>
                  <a:lnTo>
                    <a:pt x="252" y="508"/>
                  </a:lnTo>
                  <a:lnTo>
                    <a:pt x="235" y="502"/>
                  </a:lnTo>
                  <a:lnTo>
                    <a:pt x="217" y="496"/>
                  </a:lnTo>
                  <a:lnTo>
                    <a:pt x="200" y="489"/>
                  </a:lnTo>
                  <a:lnTo>
                    <a:pt x="185" y="483"/>
                  </a:lnTo>
                  <a:lnTo>
                    <a:pt x="167" y="475"/>
                  </a:lnTo>
                  <a:lnTo>
                    <a:pt x="154" y="469"/>
                  </a:lnTo>
                  <a:lnTo>
                    <a:pt x="139" y="462"/>
                  </a:lnTo>
                  <a:lnTo>
                    <a:pt x="125" y="456"/>
                  </a:lnTo>
                  <a:lnTo>
                    <a:pt x="112" y="448"/>
                  </a:lnTo>
                  <a:lnTo>
                    <a:pt x="100" y="441"/>
                  </a:lnTo>
                  <a:lnTo>
                    <a:pt x="89" y="435"/>
                  </a:lnTo>
                  <a:lnTo>
                    <a:pt x="77" y="427"/>
                  </a:lnTo>
                  <a:lnTo>
                    <a:pt x="68" y="419"/>
                  </a:lnTo>
                  <a:lnTo>
                    <a:pt x="58" y="412"/>
                  </a:lnTo>
                  <a:lnTo>
                    <a:pt x="48" y="404"/>
                  </a:lnTo>
                  <a:lnTo>
                    <a:pt x="41" y="396"/>
                  </a:lnTo>
                  <a:lnTo>
                    <a:pt x="33" y="391"/>
                  </a:lnTo>
                  <a:lnTo>
                    <a:pt x="25" y="383"/>
                  </a:lnTo>
                  <a:lnTo>
                    <a:pt x="20" y="373"/>
                  </a:lnTo>
                  <a:lnTo>
                    <a:pt x="14" y="366"/>
                  </a:lnTo>
                  <a:lnTo>
                    <a:pt x="10" y="358"/>
                  </a:lnTo>
                  <a:lnTo>
                    <a:pt x="6" y="350"/>
                  </a:lnTo>
                  <a:lnTo>
                    <a:pt x="4" y="343"/>
                  </a:lnTo>
                  <a:lnTo>
                    <a:pt x="2" y="335"/>
                  </a:lnTo>
                  <a:lnTo>
                    <a:pt x="0" y="325"/>
                  </a:lnTo>
                  <a:lnTo>
                    <a:pt x="0" y="318"/>
                  </a:lnTo>
                </a:path>
              </a:pathLst>
            </a:custGeom>
            <a:noFill/>
            <a:ln w="12700">
              <a:solidFill>
                <a:srgbClr val="B06B0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256" y="632"/>
              <a:ext cx="1270" cy="318"/>
            </a:xfrm>
            <a:custGeom>
              <a:avLst/>
              <a:gdLst>
                <a:gd name="T0" fmla="*/ 4 w 2542"/>
                <a:gd name="T1" fmla="*/ 295 h 637"/>
                <a:gd name="T2" fmla="*/ 20 w 2542"/>
                <a:gd name="T3" fmla="*/ 262 h 637"/>
                <a:gd name="T4" fmla="*/ 48 w 2542"/>
                <a:gd name="T5" fmla="*/ 231 h 637"/>
                <a:gd name="T6" fmla="*/ 89 w 2542"/>
                <a:gd name="T7" fmla="*/ 202 h 637"/>
                <a:gd name="T8" fmla="*/ 139 w 2542"/>
                <a:gd name="T9" fmla="*/ 173 h 637"/>
                <a:gd name="T10" fmla="*/ 200 w 2542"/>
                <a:gd name="T11" fmla="*/ 148 h 637"/>
                <a:gd name="T12" fmla="*/ 271 w 2542"/>
                <a:gd name="T13" fmla="*/ 123 h 637"/>
                <a:gd name="T14" fmla="*/ 350 w 2542"/>
                <a:gd name="T15" fmla="*/ 100 h 637"/>
                <a:gd name="T16" fmla="*/ 438 w 2542"/>
                <a:gd name="T17" fmla="*/ 79 h 637"/>
                <a:gd name="T18" fmla="*/ 611 w 2542"/>
                <a:gd name="T19" fmla="*/ 47 h 637"/>
                <a:gd name="T20" fmla="*/ 834 w 2542"/>
                <a:gd name="T21" fmla="*/ 22 h 637"/>
                <a:gd name="T22" fmla="*/ 1076 w 2542"/>
                <a:gd name="T23" fmla="*/ 4 h 637"/>
                <a:gd name="T24" fmla="*/ 1335 w 2542"/>
                <a:gd name="T25" fmla="*/ 2 h 637"/>
                <a:gd name="T26" fmla="*/ 1587 w 2542"/>
                <a:gd name="T27" fmla="*/ 12 h 637"/>
                <a:gd name="T28" fmla="*/ 1821 w 2542"/>
                <a:gd name="T29" fmla="*/ 33 h 637"/>
                <a:gd name="T30" fmla="*/ 2031 w 2542"/>
                <a:gd name="T31" fmla="*/ 64 h 637"/>
                <a:gd name="T32" fmla="*/ 2148 w 2542"/>
                <a:gd name="T33" fmla="*/ 89 h 637"/>
                <a:gd name="T34" fmla="*/ 2230 w 2542"/>
                <a:gd name="T35" fmla="*/ 112 h 637"/>
                <a:gd name="T36" fmla="*/ 2307 w 2542"/>
                <a:gd name="T37" fmla="*/ 135 h 637"/>
                <a:gd name="T38" fmla="*/ 2373 w 2542"/>
                <a:gd name="T39" fmla="*/ 160 h 637"/>
                <a:gd name="T40" fmla="*/ 2428 w 2542"/>
                <a:gd name="T41" fmla="*/ 189 h 637"/>
                <a:gd name="T42" fmla="*/ 2474 w 2542"/>
                <a:gd name="T43" fmla="*/ 218 h 637"/>
                <a:gd name="T44" fmla="*/ 2509 w 2542"/>
                <a:gd name="T45" fmla="*/ 246 h 637"/>
                <a:gd name="T46" fmla="*/ 2530 w 2542"/>
                <a:gd name="T47" fmla="*/ 279 h 637"/>
                <a:gd name="T48" fmla="*/ 2540 w 2542"/>
                <a:gd name="T49" fmla="*/ 310 h 637"/>
                <a:gd name="T50" fmla="*/ 2538 w 2542"/>
                <a:gd name="T51" fmla="*/ 343 h 637"/>
                <a:gd name="T52" fmla="*/ 2521 w 2542"/>
                <a:gd name="T53" fmla="*/ 375 h 637"/>
                <a:gd name="T54" fmla="*/ 2494 w 2542"/>
                <a:gd name="T55" fmla="*/ 406 h 637"/>
                <a:gd name="T56" fmla="*/ 2453 w 2542"/>
                <a:gd name="T57" fmla="*/ 435 h 637"/>
                <a:gd name="T58" fmla="*/ 2401 w 2542"/>
                <a:gd name="T59" fmla="*/ 464 h 637"/>
                <a:gd name="T60" fmla="*/ 2340 w 2542"/>
                <a:gd name="T61" fmla="*/ 491 h 637"/>
                <a:gd name="T62" fmla="*/ 2271 w 2542"/>
                <a:gd name="T63" fmla="*/ 516 h 637"/>
                <a:gd name="T64" fmla="*/ 2190 w 2542"/>
                <a:gd name="T65" fmla="*/ 537 h 637"/>
                <a:gd name="T66" fmla="*/ 2102 w 2542"/>
                <a:gd name="T67" fmla="*/ 558 h 637"/>
                <a:gd name="T68" fmla="*/ 1929 w 2542"/>
                <a:gd name="T69" fmla="*/ 590 h 637"/>
                <a:gd name="T70" fmla="*/ 1708 w 2542"/>
                <a:gd name="T71" fmla="*/ 617 h 637"/>
                <a:gd name="T72" fmla="*/ 1464 w 2542"/>
                <a:gd name="T73" fmla="*/ 633 h 637"/>
                <a:gd name="T74" fmla="*/ 1205 w 2542"/>
                <a:gd name="T75" fmla="*/ 635 h 637"/>
                <a:gd name="T76" fmla="*/ 953 w 2542"/>
                <a:gd name="T77" fmla="*/ 625 h 637"/>
                <a:gd name="T78" fmla="*/ 719 w 2542"/>
                <a:gd name="T79" fmla="*/ 604 h 637"/>
                <a:gd name="T80" fmla="*/ 509 w 2542"/>
                <a:gd name="T81" fmla="*/ 573 h 637"/>
                <a:gd name="T82" fmla="*/ 394 w 2542"/>
                <a:gd name="T83" fmla="*/ 548 h 637"/>
                <a:gd name="T84" fmla="*/ 310 w 2542"/>
                <a:gd name="T85" fmla="*/ 527 h 637"/>
                <a:gd name="T86" fmla="*/ 235 w 2542"/>
                <a:gd name="T87" fmla="*/ 502 h 637"/>
                <a:gd name="T88" fmla="*/ 167 w 2542"/>
                <a:gd name="T89" fmla="*/ 477 h 637"/>
                <a:gd name="T90" fmla="*/ 112 w 2542"/>
                <a:gd name="T91" fmla="*/ 450 h 637"/>
                <a:gd name="T92" fmla="*/ 68 w 2542"/>
                <a:gd name="T93" fmla="*/ 421 h 637"/>
                <a:gd name="T94" fmla="*/ 33 w 2542"/>
                <a:gd name="T95" fmla="*/ 391 h 637"/>
                <a:gd name="T96" fmla="*/ 10 w 2542"/>
                <a:gd name="T97" fmla="*/ 360 h 637"/>
                <a:gd name="T98" fmla="*/ 0 w 2542"/>
                <a:gd name="T99" fmla="*/ 32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42" h="637">
                  <a:moveTo>
                    <a:pt x="0" y="319"/>
                  </a:moveTo>
                  <a:lnTo>
                    <a:pt x="0" y="310"/>
                  </a:lnTo>
                  <a:lnTo>
                    <a:pt x="2" y="302"/>
                  </a:lnTo>
                  <a:lnTo>
                    <a:pt x="4" y="295"/>
                  </a:lnTo>
                  <a:lnTo>
                    <a:pt x="6" y="287"/>
                  </a:lnTo>
                  <a:lnTo>
                    <a:pt x="10" y="279"/>
                  </a:lnTo>
                  <a:lnTo>
                    <a:pt x="14" y="270"/>
                  </a:lnTo>
                  <a:lnTo>
                    <a:pt x="20" y="262"/>
                  </a:lnTo>
                  <a:lnTo>
                    <a:pt x="25" y="254"/>
                  </a:lnTo>
                  <a:lnTo>
                    <a:pt x="33" y="246"/>
                  </a:lnTo>
                  <a:lnTo>
                    <a:pt x="41" y="239"/>
                  </a:lnTo>
                  <a:lnTo>
                    <a:pt x="48" y="231"/>
                  </a:lnTo>
                  <a:lnTo>
                    <a:pt x="58" y="225"/>
                  </a:lnTo>
                  <a:lnTo>
                    <a:pt x="68" y="218"/>
                  </a:lnTo>
                  <a:lnTo>
                    <a:pt x="77" y="210"/>
                  </a:lnTo>
                  <a:lnTo>
                    <a:pt x="89" y="202"/>
                  </a:lnTo>
                  <a:lnTo>
                    <a:pt x="100" y="195"/>
                  </a:lnTo>
                  <a:lnTo>
                    <a:pt x="112" y="189"/>
                  </a:lnTo>
                  <a:lnTo>
                    <a:pt x="125" y="181"/>
                  </a:lnTo>
                  <a:lnTo>
                    <a:pt x="139" y="173"/>
                  </a:lnTo>
                  <a:lnTo>
                    <a:pt x="154" y="168"/>
                  </a:lnTo>
                  <a:lnTo>
                    <a:pt x="167" y="160"/>
                  </a:lnTo>
                  <a:lnTo>
                    <a:pt x="185" y="154"/>
                  </a:lnTo>
                  <a:lnTo>
                    <a:pt x="200" y="148"/>
                  </a:lnTo>
                  <a:lnTo>
                    <a:pt x="217" y="141"/>
                  </a:lnTo>
                  <a:lnTo>
                    <a:pt x="235" y="135"/>
                  </a:lnTo>
                  <a:lnTo>
                    <a:pt x="252" y="129"/>
                  </a:lnTo>
                  <a:lnTo>
                    <a:pt x="271" y="123"/>
                  </a:lnTo>
                  <a:lnTo>
                    <a:pt x="290" y="118"/>
                  </a:lnTo>
                  <a:lnTo>
                    <a:pt x="310" y="112"/>
                  </a:lnTo>
                  <a:lnTo>
                    <a:pt x="331" y="106"/>
                  </a:lnTo>
                  <a:lnTo>
                    <a:pt x="350" y="100"/>
                  </a:lnTo>
                  <a:lnTo>
                    <a:pt x="371" y="95"/>
                  </a:lnTo>
                  <a:lnTo>
                    <a:pt x="394" y="89"/>
                  </a:lnTo>
                  <a:lnTo>
                    <a:pt x="415" y="83"/>
                  </a:lnTo>
                  <a:lnTo>
                    <a:pt x="438" y="79"/>
                  </a:lnTo>
                  <a:lnTo>
                    <a:pt x="461" y="73"/>
                  </a:lnTo>
                  <a:lnTo>
                    <a:pt x="509" y="64"/>
                  </a:lnTo>
                  <a:lnTo>
                    <a:pt x="559" y="56"/>
                  </a:lnTo>
                  <a:lnTo>
                    <a:pt x="611" y="47"/>
                  </a:lnTo>
                  <a:lnTo>
                    <a:pt x="665" y="39"/>
                  </a:lnTo>
                  <a:lnTo>
                    <a:pt x="719" y="33"/>
                  </a:lnTo>
                  <a:lnTo>
                    <a:pt x="776" y="25"/>
                  </a:lnTo>
                  <a:lnTo>
                    <a:pt x="834" y="22"/>
                  </a:lnTo>
                  <a:lnTo>
                    <a:pt x="892" y="16"/>
                  </a:lnTo>
                  <a:lnTo>
                    <a:pt x="953" y="12"/>
                  </a:lnTo>
                  <a:lnTo>
                    <a:pt x="1015" y="8"/>
                  </a:lnTo>
                  <a:lnTo>
                    <a:pt x="1076" y="4"/>
                  </a:lnTo>
                  <a:lnTo>
                    <a:pt x="1139" y="2"/>
                  </a:lnTo>
                  <a:lnTo>
                    <a:pt x="1205" y="2"/>
                  </a:lnTo>
                  <a:lnTo>
                    <a:pt x="1270" y="0"/>
                  </a:lnTo>
                  <a:lnTo>
                    <a:pt x="1335" y="2"/>
                  </a:lnTo>
                  <a:lnTo>
                    <a:pt x="1401" y="2"/>
                  </a:lnTo>
                  <a:lnTo>
                    <a:pt x="1464" y="4"/>
                  </a:lnTo>
                  <a:lnTo>
                    <a:pt x="1526" y="8"/>
                  </a:lnTo>
                  <a:lnTo>
                    <a:pt x="1587" y="12"/>
                  </a:lnTo>
                  <a:lnTo>
                    <a:pt x="1648" y="16"/>
                  </a:lnTo>
                  <a:lnTo>
                    <a:pt x="1708" y="22"/>
                  </a:lnTo>
                  <a:lnTo>
                    <a:pt x="1766" y="25"/>
                  </a:lnTo>
                  <a:lnTo>
                    <a:pt x="1821" y="33"/>
                  </a:lnTo>
                  <a:lnTo>
                    <a:pt x="1875" y="39"/>
                  </a:lnTo>
                  <a:lnTo>
                    <a:pt x="1929" y="47"/>
                  </a:lnTo>
                  <a:lnTo>
                    <a:pt x="1981" y="56"/>
                  </a:lnTo>
                  <a:lnTo>
                    <a:pt x="2031" y="64"/>
                  </a:lnTo>
                  <a:lnTo>
                    <a:pt x="2079" y="73"/>
                  </a:lnTo>
                  <a:lnTo>
                    <a:pt x="2102" y="79"/>
                  </a:lnTo>
                  <a:lnTo>
                    <a:pt x="2125" y="83"/>
                  </a:lnTo>
                  <a:lnTo>
                    <a:pt x="2148" y="89"/>
                  </a:lnTo>
                  <a:lnTo>
                    <a:pt x="2169" y="95"/>
                  </a:lnTo>
                  <a:lnTo>
                    <a:pt x="2190" y="100"/>
                  </a:lnTo>
                  <a:lnTo>
                    <a:pt x="2211" y="106"/>
                  </a:lnTo>
                  <a:lnTo>
                    <a:pt x="2230" y="112"/>
                  </a:lnTo>
                  <a:lnTo>
                    <a:pt x="2252" y="118"/>
                  </a:lnTo>
                  <a:lnTo>
                    <a:pt x="2271" y="123"/>
                  </a:lnTo>
                  <a:lnTo>
                    <a:pt x="2288" y="129"/>
                  </a:lnTo>
                  <a:lnTo>
                    <a:pt x="2307" y="135"/>
                  </a:lnTo>
                  <a:lnTo>
                    <a:pt x="2325" y="141"/>
                  </a:lnTo>
                  <a:lnTo>
                    <a:pt x="2340" y="148"/>
                  </a:lnTo>
                  <a:lnTo>
                    <a:pt x="2357" y="154"/>
                  </a:lnTo>
                  <a:lnTo>
                    <a:pt x="2373" y="160"/>
                  </a:lnTo>
                  <a:lnTo>
                    <a:pt x="2388" y="168"/>
                  </a:lnTo>
                  <a:lnTo>
                    <a:pt x="2401" y="173"/>
                  </a:lnTo>
                  <a:lnTo>
                    <a:pt x="2415" y="181"/>
                  </a:lnTo>
                  <a:lnTo>
                    <a:pt x="2428" y="189"/>
                  </a:lnTo>
                  <a:lnTo>
                    <a:pt x="2442" y="195"/>
                  </a:lnTo>
                  <a:lnTo>
                    <a:pt x="2453" y="202"/>
                  </a:lnTo>
                  <a:lnTo>
                    <a:pt x="2465" y="210"/>
                  </a:lnTo>
                  <a:lnTo>
                    <a:pt x="2474" y="218"/>
                  </a:lnTo>
                  <a:lnTo>
                    <a:pt x="2484" y="225"/>
                  </a:lnTo>
                  <a:lnTo>
                    <a:pt x="2494" y="231"/>
                  </a:lnTo>
                  <a:lnTo>
                    <a:pt x="2501" y="239"/>
                  </a:lnTo>
                  <a:lnTo>
                    <a:pt x="2509" y="246"/>
                  </a:lnTo>
                  <a:lnTo>
                    <a:pt x="2515" y="254"/>
                  </a:lnTo>
                  <a:lnTo>
                    <a:pt x="2521" y="262"/>
                  </a:lnTo>
                  <a:lnTo>
                    <a:pt x="2526" y="270"/>
                  </a:lnTo>
                  <a:lnTo>
                    <a:pt x="2530" y="279"/>
                  </a:lnTo>
                  <a:lnTo>
                    <a:pt x="2534" y="287"/>
                  </a:lnTo>
                  <a:lnTo>
                    <a:pt x="2538" y="295"/>
                  </a:lnTo>
                  <a:lnTo>
                    <a:pt x="2540" y="302"/>
                  </a:lnTo>
                  <a:lnTo>
                    <a:pt x="2540" y="310"/>
                  </a:lnTo>
                  <a:lnTo>
                    <a:pt x="2542" y="319"/>
                  </a:lnTo>
                  <a:lnTo>
                    <a:pt x="2540" y="327"/>
                  </a:lnTo>
                  <a:lnTo>
                    <a:pt x="2540" y="335"/>
                  </a:lnTo>
                  <a:lnTo>
                    <a:pt x="2538" y="343"/>
                  </a:lnTo>
                  <a:lnTo>
                    <a:pt x="2534" y="352"/>
                  </a:lnTo>
                  <a:lnTo>
                    <a:pt x="2530" y="360"/>
                  </a:lnTo>
                  <a:lnTo>
                    <a:pt x="2526" y="368"/>
                  </a:lnTo>
                  <a:lnTo>
                    <a:pt x="2521" y="375"/>
                  </a:lnTo>
                  <a:lnTo>
                    <a:pt x="2515" y="383"/>
                  </a:lnTo>
                  <a:lnTo>
                    <a:pt x="2509" y="391"/>
                  </a:lnTo>
                  <a:lnTo>
                    <a:pt x="2501" y="398"/>
                  </a:lnTo>
                  <a:lnTo>
                    <a:pt x="2494" y="406"/>
                  </a:lnTo>
                  <a:lnTo>
                    <a:pt x="2484" y="414"/>
                  </a:lnTo>
                  <a:lnTo>
                    <a:pt x="2474" y="421"/>
                  </a:lnTo>
                  <a:lnTo>
                    <a:pt x="2465" y="427"/>
                  </a:lnTo>
                  <a:lnTo>
                    <a:pt x="2453" y="435"/>
                  </a:lnTo>
                  <a:lnTo>
                    <a:pt x="2442" y="442"/>
                  </a:lnTo>
                  <a:lnTo>
                    <a:pt x="2428" y="450"/>
                  </a:lnTo>
                  <a:lnTo>
                    <a:pt x="2415" y="456"/>
                  </a:lnTo>
                  <a:lnTo>
                    <a:pt x="2401" y="464"/>
                  </a:lnTo>
                  <a:lnTo>
                    <a:pt x="2388" y="469"/>
                  </a:lnTo>
                  <a:lnTo>
                    <a:pt x="2373" y="477"/>
                  </a:lnTo>
                  <a:lnTo>
                    <a:pt x="2357" y="483"/>
                  </a:lnTo>
                  <a:lnTo>
                    <a:pt x="2340" y="491"/>
                  </a:lnTo>
                  <a:lnTo>
                    <a:pt x="2325" y="496"/>
                  </a:lnTo>
                  <a:lnTo>
                    <a:pt x="2307" y="502"/>
                  </a:lnTo>
                  <a:lnTo>
                    <a:pt x="2288" y="508"/>
                  </a:lnTo>
                  <a:lnTo>
                    <a:pt x="2271" y="516"/>
                  </a:lnTo>
                  <a:lnTo>
                    <a:pt x="2252" y="521"/>
                  </a:lnTo>
                  <a:lnTo>
                    <a:pt x="2230" y="527"/>
                  </a:lnTo>
                  <a:lnTo>
                    <a:pt x="2211" y="533"/>
                  </a:lnTo>
                  <a:lnTo>
                    <a:pt x="2190" y="537"/>
                  </a:lnTo>
                  <a:lnTo>
                    <a:pt x="2169" y="542"/>
                  </a:lnTo>
                  <a:lnTo>
                    <a:pt x="2148" y="548"/>
                  </a:lnTo>
                  <a:lnTo>
                    <a:pt x="2125" y="554"/>
                  </a:lnTo>
                  <a:lnTo>
                    <a:pt x="2102" y="558"/>
                  </a:lnTo>
                  <a:lnTo>
                    <a:pt x="2079" y="564"/>
                  </a:lnTo>
                  <a:lnTo>
                    <a:pt x="2031" y="573"/>
                  </a:lnTo>
                  <a:lnTo>
                    <a:pt x="1981" y="581"/>
                  </a:lnTo>
                  <a:lnTo>
                    <a:pt x="1929" y="590"/>
                  </a:lnTo>
                  <a:lnTo>
                    <a:pt x="1875" y="598"/>
                  </a:lnTo>
                  <a:lnTo>
                    <a:pt x="1821" y="604"/>
                  </a:lnTo>
                  <a:lnTo>
                    <a:pt x="1766" y="612"/>
                  </a:lnTo>
                  <a:lnTo>
                    <a:pt x="1708" y="617"/>
                  </a:lnTo>
                  <a:lnTo>
                    <a:pt x="1648" y="621"/>
                  </a:lnTo>
                  <a:lnTo>
                    <a:pt x="1587" y="625"/>
                  </a:lnTo>
                  <a:lnTo>
                    <a:pt x="1526" y="629"/>
                  </a:lnTo>
                  <a:lnTo>
                    <a:pt x="1464" y="633"/>
                  </a:lnTo>
                  <a:lnTo>
                    <a:pt x="1401" y="635"/>
                  </a:lnTo>
                  <a:lnTo>
                    <a:pt x="1335" y="635"/>
                  </a:lnTo>
                  <a:lnTo>
                    <a:pt x="1270" y="637"/>
                  </a:lnTo>
                  <a:lnTo>
                    <a:pt x="1205" y="635"/>
                  </a:lnTo>
                  <a:lnTo>
                    <a:pt x="1141" y="635"/>
                  </a:lnTo>
                  <a:lnTo>
                    <a:pt x="1076" y="633"/>
                  </a:lnTo>
                  <a:lnTo>
                    <a:pt x="1015" y="629"/>
                  </a:lnTo>
                  <a:lnTo>
                    <a:pt x="953" y="625"/>
                  </a:lnTo>
                  <a:lnTo>
                    <a:pt x="892" y="621"/>
                  </a:lnTo>
                  <a:lnTo>
                    <a:pt x="834" y="617"/>
                  </a:lnTo>
                  <a:lnTo>
                    <a:pt x="776" y="612"/>
                  </a:lnTo>
                  <a:lnTo>
                    <a:pt x="719" y="604"/>
                  </a:lnTo>
                  <a:lnTo>
                    <a:pt x="665" y="598"/>
                  </a:lnTo>
                  <a:lnTo>
                    <a:pt x="611" y="590"/>
                  </a:lnTo>
                  <a:lnTo>
                    <a:pt x="559" y="581"/>
                  </a:lnTo>
                  <a:lnTo>
                    <a:pt x="509" y="573"/>
                  </a:lnTo>
                  <a:lnTo>
                    <a:pt x="461" y="564"/>
                  </a:lnTo>
                  <a:lnTo>
                    <a:pt x="438" y="558"/>
                  </a:lnTo>
                  <a:lnTo>
                    <a:pt x="415" y="554"/>
                  </a:lnTo>
                  <a:lnTo>
                    <a:pt x="394" y="548"/>
                  </a:lnTo>
                  <a:lnTo>
                    <a:pt x="371" y="542"/>
                  </a:lnTo>
                  <a:lnTo>
                    <a:pt x="350" y="537"/>
                  </a:lnTo>
                  <a:lnTo>
                    <a:pt x="331" y="533"/>
                  </a:lnTo>
                  <a:lnTo>
                    <a:pt x="310" y="527"/>
                  </a:lnTo>
                  <a:lnTo>
                    <a:pt x="290" y="521"/>
                  </a:lnTo>
                  <a:lnTo>
                    <a:pt x="271" y="516"/>
                  </a:lnTo>
                  <a:lnTo>
                    <a:pt x="252" y="508"/>
                  </a:lnTo>
                  <a:lnTo>
                    <a:pt x="235" y="502"/>
                  </a:lnTo>
                  <a:lnTo>
                    <a:pt x="217" y="496"/>
                  </a:lnTo>
                  <a:lnTo>
                    <a:pt x="200" y="491"/>
                  </a:lnTo>
                  <a:lnTo>
                    <a:pt x="185" y="483"/>
                  </a:lnTo>
                  <a:lnTo>
                    <a:pt x="167" y="477"/>
                  </a:lnTo>
                  <a:lnTo>
                    <a:pt x="154" y="469"/>
                  </a:lnTo>
                  <a:lnTo>
                    <a:pt x="139" y="464"/>
                  </a:lnTo>
                  <a:lnTo>
                    <a:pt x="125" y="456"/>
                  </a:lnTo>
                  <a:lnTo>
                    <a:pt x="112" y="450"/>
                  </a:lnTo>
                  <a:lnTo>
                    <a:pt x="100" y="442"/>
                  </a:lnTo>
                  <a:lnTo>
                    <a:pt x="89" y="435"/>
                  </a:lnTo>
                  <a:lnTo>
                    <a:pt x="77" y="427"/>
                  </a:lnTo>
                  <a:lnTo>
                    <a:pt x="68" y="421"/>
                  </a:lnTo>
                  <a:lnTo>
                    <a:pt x="58" y="414"/>
                  </a:lnTo>
                  <a:lnTo>
                    <a:pt x="48" y="406"/>
                  </a:lnTo>
                  <a:lnTo>
                    <a:pt x="41" y="398"/>
                  </a:lnTo>
                  <a:lnTo>
                    <a:pt x="33" y="391"/>
                  </a:lnTo>
                  <a:lnTo>
                    <a:pt x="25" y="383"/>
                  </a:lnTo>
                  <a:lnTo>
                    <a:pt x="20" y="375"/>
                  </a:lnTo>
                  <a:lnTo>
                    <a:pt x="14" y="368"/>
                  </a:lnTo>
                  <a:lnTo>
                    <a:pt x="10" y="360"/>
                  </a:lnTo>
                  <a:lnTo>
                    <a:pt x="6" y="350"/>
                  </a:lnTo>
                  <a:lnTo>
                    <a:pt x="4" y="343"/>
                  </a:lnTo>
                  <a:lnTo>
                    <a:pt x="2" y="335"/>
                  </a:lnTo>
                  <a:lnTo>
                    <a:pt x="0" y="327"/>
                  </a:lnTo>
                  <a:lnTo>
                    <a:pt x="0" y="319"/>
                  </a:lnTo>
                  <a:close/>
                </a:path>
              </a:pathLst>
            </a:custGeom>
            <a:solidFill>
              <a:srgbClr val="F094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4256" y="632"/>
              <a:ext cx="1270" cy="318"/>
            </a:xfrm>
            <a:custGeom>
              <a:avLst/>
              <a:gdLst>
                <a:gd name="T0" fmla="*/ 4 w 2542"/>
                <a:gd name="T1" fmla="*/ 295 h 637"/>
                <a:gd name="T2" fmla="*/ 20 w 2542"/>
                <a:gd name="T3" fmla="*/ 262 h 637"/>
                <a:gd name="T4" fmla="*/ 48 w 2542"/>
                <a:gd name="T5" fmla="*/ 231 h 637"/>
                <a:gd name="T6" fmla="*/ 89 w 2542"/>
                <a:gd name="T7" fmla="*/ 202 h 637"/>
                <a:gd name="T8" fmla="*/ 139 w 2542"/>
                <a:gd name="T9" fmla="*/ 173 h 637"/>
                <a:gd name="T10" fmla="*/ 200 w 2542"/>
                <a:gd name="T11" fmla="*/ 148 h 637"/>
                <a:gd name="T12" fmla="*/ 271 w 2542"/>
                <a:gd name="T13" fmla="*/ 123 h 637"/>
                <a:gd name="T14" fmla="*/ 350 w 2542"/>
                <a:gd name="T15" fmla="*/ 100 h 637"/>
                <a:gd name="T16" fmla="*/ 438 w 2542"/>
                <a:gd name="T17" fmla="*/ 79 h 637"/>
                <a:gd name="T18" fmla="*/ 611 w 2542"/>
                <a:gd name="T19" fmla="*/ 47 h 637"/>
                <a:gd name="T20" fmla="*/ 834 w 2542"/>
                <a:gd name="T21" fmla="*/ 22 h 637"/>
                <a:gd name="T22" fmla="*/ 1076 w 2542"/>
                <a:gd name="T23" fmla="*/ 4 h 637"/>
                <a:gd name="T24" fmla="*/ 1335 w 2542"/>
                <a:gd name="T25" fmla="*/ 2 h 637"/>
                <a:gd name="T26" fmla="*/ 1587 w 2542"/>
                <a:gd name="T27" fmla="*/ 12 h 637"/>
                <a:gd name="T28" fmla="*/ 1821 w 2542"/>
                <a:gd name="T29" fmla="*/ 33 h 637"/>
                <a:gd name="T30" fmla="*/ 2031 w 2542"/>
                <a:gd name="T31" fmla="*/ 64 h 637"/>
                <a:gd name="T32" fmla="*/ 2148 w 2542"/>
                <a:gd name="T33" fmla="*/ 89 h 637"/>
                <a:gd name="T34" fmla="*/ 2230 w 2542"/>
                <a:gd name="T35" fmla="*/ 112 h 637"/>
                <a:gd name="T36" fmla="*/ 2307 w 2542"/>
                <a:gd name="T37" fmla="*/ 135 h 637"/>
                <a:gd name="T38" fmla="*/ 2373 w 2542"/>
                <a:gd name="T39" fmla="*/ 160 h 637"/>
                <a:gd name="T40" fmla="*/ 2428 w 2542"/>
                <a:gd name="T41" fmla="*/ 189 h 637"/>
                <a:gd name="T42" fmla="*/ 2474 w 2542"/>
                <a:gd name="T43" fmla="*/ 218 h 637"/>
                <a:gd name="T44" fmla="*/ 2509 w 2542"/>
                <a:gd name="T45" fmla="*/ 246 h 637"/>
                <a:gd name="T46" fmla="*/ 2530 w 2542"/>
                <a:gd name="T47" fmla="*/ 279 h 637"/>
                <a:gd name="T48" fmla="*/ 2540 w 2542"/>
                <a:gd name="T49" fmla="*/ 310 h 637"/>
                <a:gd name="T50" fmla="*/ 2538 w 2542"/>
                <a:gd name="T51" fmla="*/ 343 h 637"/>
                <a:gd name="T52" fmla="*/ 2521 w 2542"/>
                <a:gd name="T53" fmla="*/ 375 h 637"/>
                <a:gd name="T54" fmla="*/ 2494 w 2542"/>
                <a:gd name="T55" fmla="*/ 406 h 637"/>
                <a:gd name="T56" fmla="*/ 2453 w 2542"/>
                <a:gd name="T57" fmla="*/ 435 h 637"/>
                <a:gd name="T58" fmla="*/ 2401 w 2542"/>
                <a:gd name="T59" fmla="*/ 464 h 637"/>
                <a:gd name="T60" fmla="*/ 2340 w 2542"/>
                <a:gd name="T61" fmla="*/ 491 h 637"/>
                <a:gd name="T62" fmla="*/ 2271 w 2542"/>
                <a:gd name="T63" fmla="*/ 516 h 637"/>
                <a:gd name="T64" fmla="*/ 2190 w 2542"/>
                <a:gd name="T65" fmla="*/ 537 h 637"/>
                <a:gd name="T66" fmla="*/ 2102 w 2542"/>
                <a:gd name="T67" fmla="*/ 558 h 637"/>
                <a:gd name="T68" fmla="*/ 1929 w 2542"/>
                <a:gd name="T69" fmla="*/ 590 h 637"/>
                <a:gd name="T70" fmla="*/ 1708 w 2542"/>
                <a:gd name="T71" fmla="*/ 617 h 637"/>
                <a:gd name="T72" fmla="*/ 1464 w 2542"/>
                <a:gd name="T73" fmla="*/ 633 h 637"/>
                <a:gd name="T74" fmla="*/ 1205 w 2542"/>
                <a:gd name="T75" fmla="*/ 635 h 637"/>
                <a:gd name="T76" fmla="*/ 953 w 2542"/>
                <a:gd name="T77" fmla="*/ 625 h 637"/>
                <a:gd name="T78" fmla="*/ 719 w 2542"/>
                <a:gd name="T79" fmla="*/ 604 h 637"/>
                <a:gd name="T80" fmla="*/ 509 w 2542"/>
                <a:gd name="T81" fmla="*/ 573 h 637"/>
                <a:gd name="T82" fmla="*/ 394 w 2542"/>
                <a:gd name="T83" fmla="*/ 548 h 637"/>
                <a:gd name="T84" fmla="*/ 310 w 2542"/>
                <a:gd name="T85" fmla="*/ 527 h 637"/>
                <a:gd name="T86" fmla="*/ 235 w 2542"/>
                <a:gd name="T87" fmla="*/ 502 h 637"/>
                <a:gd name="T88" fmla="*/ 167 w 2542"/>
                <a:gd name="T89" fmla="*/ 477 h 637"/>
                <a:gd name="T90" fmla="*/ 112 w 2542"/>
                <a:gd name="T91" fmla="*/ 450 h 637"/>
                <a:gd name="T92" fmla="*/ 68 w 2542"/>
                <a:gd name="T93" fmla="*/ 421 h 637"/>
                <a:gd name="T94" fmla="*/ 33 w 2542"/>
                <a:gd name="T95" fmla="*/ 391 h 637"/>
                <a:gd name="T96" fmla="*/ 10 w 2542"/>
                <a:gd name="T97" fmla="*/ 360 h 637"/>
                <a:gd name="T98" fmla="*/ 0 w 2542"/>
                <a:gd name="T99" fmla="*/ 32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42" h="637">
                  <a:moveTo>
                    <a:pt x="0" y="319"/>
                  </a:moveTo>
                  <a:lnTo>
                    <a:pt x="0" y="310"/>
                  </a:lnTo>
                  <a:lnTo>
                    <a:pt x="2" y="302"/>
                  </a:lnTo>
                  <a:lnTo>
                    <a:pt x="4" y="295"/>
                  </a:lnTo>
                  <a:lnTo>
                    <a:pt x="6" y="287"/>
                  </a:lnTo>
                  <a:lnTo>
                    <a:pt x="10" y="279"/>
                  </a:lnTo>
                  <a:lnTo>
                    <a:pt x="14" y="270"/>
                  </a:lnTo>
                  <a:lnTo>
                    <a:pt x="20" y="262"/>
                  </a:lnTo>
                  <a:lnTo>
                    <a:pt x="25" y="254"/>
                  </a:lnTo>
                  <a:lnTo>
                    <a:pt x="33" y="246"/>
                  </a:lnTo>
                  <a:lnTo>
                    <a:pt x="41" y="239"/>
                  </a:lnTo>
                  <a:lnTo>
                    <a:pt x="48" y="231"/>
                  </a:lnTo>
                  <a:lnTo>
                    <a:pt x="58" y="225"/>
                  </a:lnTo>
                  <a:lnTo>
                    <a:pt x="68" y="218"/>
                  </a:lnTo>
                  <a:lnTo>
                    <a:pt x="77" y="210"/>
                  </a:lnTo>
                  <a:lnTo>
                    <a:pt x="89" y="202"/>
                  </a:lnTo>
                  <a:lnTo>
                    <a:pt x="100" y="195"/>
                  </a:lnTo>
                  <a:lnTo>
                    <a:pt x="112" y="189"/>
                  </a:lnTo>
                  <a:lnTo>
                    <a:pt x="125" y="181"/>
                  </a:lnTo>
                  <a:lnTo>
                    <a:pt x="139" y="173"/>
                  </a:lnTo>
                  <a:lnTo>
                    <a:pt x="154" y="168"/>
                  </a:lnTo>
                  <a:lnTo>
                    <a:pt x="167" y="160"/>
                  </a:lnTo>
                  <a:lnTo>
                    <a:pt x="185" y="154"/>
                  </a:lnTo>
                  <a:lnTo>
                    <a:pt x="200" y="148"/>
                  </a:lnTo>
                  <a:lnTo>
                    <a:pt x="217" y="141"/>
                  </a:lnTo>
                  <a:lnTo>
                    <a:pt x="235" y="135"/>
                  </a:lnTo>
                  <a:lnTo>
                    <a:pt x="252" y="129"/>
                  </a:lnTo>
                  <a:lnTo>
                    <a:pt x="271" y="123"/>
                  </a:lnTo>
                  <a:lnTo>
                    <a:pt x="290" y="118"/>
                  </a:lnTo>
                  <a:lnTo>
                    <a:pt x="310" y="112"/>
                  </a:lnTo>
                  <a:lnTo>
                    <a:pt x="331" y="106"/>
                  </a:lnTo>
                  <a:lnTo>
                    <a:pt x="350" y="100"/>
                  </a:lnTo>
                  <a:lnTo>
                    <a:pt x="371" y="95"/>
                  </a:lnTo>
                  <a:lnTo>
                    <a:pt x="394" y="89"/>
                  </a:lnTo>
                  <a:lnTo>
                    <a:pt x="415" y="83"/>
                  </a:lnTo>
                  <a:lnTo>
                    <a:pt x="438" y="79"/>
                  </a:lnTo>
                  <a:lnTo>
                    <a:pt x="461" y="73"/>
                  </a:lnTo>
                  <a:lnTo>
                    <a:pt x="509" y="64"/>
                  </a:lnTo>
                  <a:lnTo>
                    <a:pt x="559" y="56"/>
                  </a:lnTo>
                  <a:lnTo>
                    <a:pt x="611" y="47"/>
                  </a:lnTo>
                  <a:lnTo>
                    <a:pt x="665" y="39"/>
                  </a:lnTo>
                  <a:lnTo>
                    <a:pt x="719" y="33"/>
                  </a:lnTo>
                  <a:lnTo>
                    <a:pt x="776" y="25"/>
                  </a:lnTo>
                  <a:lnTo>
                    <a:pt x="834" y="22"/>
                  </a:lnTo>
                  <a:lnTo>
                    <a:pt x="892" y="16"/>
                  </a:lnTo>
                  <a:lnTo>
                    <a:pt x="953" y="12"/>
                  </a:lnTo>
                  <a:lnTo>
                    <a:pt x="1015" y="8"/>
                  </a:lnTo>
                  <a:lnTo>
                    <a:pt x="1076" y="4"/>
                  </a:lnTo>
                  <a:lnTo>
                    <a:pt x="1139" y="2"/>
                  </a:lnTo>
                  <a:lnTo>
                    <a:pt x="1205" y="2"/>
                  </a:lnTo>
                  <a:lnTo>
                    <a:pt x="1270" y="0"/>
                  </a:lnTo>
                  <a:lnTo>
                    <a:pt x="1335" y="2"/>
                  </a:lnTo>
                  <a:lnTo>
                    <a:pt x="1401" y="2"/>
                  </a:lnTo>
                  <a:lnTo>
                    <a:pt x="1464" y="4"/>
                  </a:lnTo>
                  <a:lnTo>
                    <a:pt x="1526" y="8"/>
                  </a:lnTo>
                  <a:lnTo>
                    <a:pt x="1587" y="12"/>
                  </a:lnTo>
                  <a:lnTo>
                    <a:pt x="1648" y="16"/>
                  </a:lnTo>
                  <a:lnTo>
                    <a:pt x="1708" y="22"/>
                  </a:lnTo>
                  <a:lnTo>
                    <a:pt x="1766" y="25"/>
                  </a:lnTo>
                  <a:lnTo>
                    <a:pt x="1821" y="33"/>
                  </a:lnTo>
                  <a:lnTo>
                    <a:pt x="1875" y="39"/>
                  </a:lnTo>
                  <a:lnTo>
                    <a:pt x="1929" y="47"/>
                  </a:lnTo>
                  <a:lnTo>
                    <a:pt x="1981" y="56"/>
                  </a:lnTo>
                  <a:lnTo>
                    <a:pt x="2031" y="64"/>
                  </a:lnTo>
                  <a:lnTo>
                    <a:pt x="2079" y="73"/>
                  </a:lnTo>
                  <a:lnTo>
                    <a:pt x="2102" y="79"/>
                  </a:lnTo>
                  <a:lnTo>
                    <a:pt x="2125" y="83"/>
                  </a:lnTo>
                  <a:lnTo>
                    <a:pt x="2148" y="89"/>
                  </a:lnTo>
                  <a:lnTo>
                    <a:pt x="2169" y="95"/>
                  </a:lnTo>
                  <a:lnTo>
                    <a:pt x="2190" y="100"/>
                  </a:lnTo>
                  <a:lnTo>
                    <a:pt x="2211" y="106"/>
                  </a:lnTo>
                  <a:lnTo>
                    <a:pt x="2230" y="112"/>
                  </a:lnTo>
                  <a:lnTo>
                    <a:pt x="2252" y="118"/>
                  </a:lnTo>
                  <a:lnTo>
                    <a:pt x="2271" y="123"/>
                  </a:lnTo>
                  <a:lnTo>
                    <a:pt x="2288" y="129"/>
                  </a:lnTo>
                  <a:lnTo>
                    <a:pt x="2307" y="135"/>
                  </a:lnTo>
                  <a:lnTo>
                    <a:pt x="2325" y="141"/>
                  </a:lnTo>
                  <a:lnTo>
                    <a:pt x="2340" y="148"/>
                  </a:lnTo>
                  <a:lnTo>
                    <a:pt x="2357" y="154"/>
                  </a:lnTo>
                  <a:lnTo>
                    <a:pt x="2373" y="160"/>
                  </a:lnTo>
                  <a:lnTo>
                    <a:pt x="2388" y="168"/>
                  </a:lnTo>
                  <a:lnTo>
                    <a:pt x="2401" y="173"/>
                  </a:lnTo>
                  <a:lnTo>
                    <a:pt x="2415" y="181"/>
                  </a:lnTo>
                  <a:lnTo>
                    <a:pt x="2428" y="189"/>
                  </a:lnTo>
                  <a:lnTo>
                    <a:pt x="2442" y="195"/>
                  </a:lnTo>
                  <a:lnTo>
                    <a:pt x="2453" y="202"/>
                  </a:lnTo>
                  <a:lnTo>
                    <a:pt x="2465" y="210"/>
                  </a:lnTo>
                  <a:lnTo>
                    <a:pt x="2474" y="218"/>
                  </a:lnTo>
                  <a:lnTo>
                    <a:pt x="2484" y="225"/>
                  </a:lnTo>
                  <a:lnTo>
                    <a:pt x="2494" y="231"/>
                  </a:lnTo>
                  <a:lnTo>
                    <a:pt x="2501" y="239"/>
                  </a:lnTo>
                  <a:lnTo>
                    <a:pt x="2509" y="246"/>
                  </a:lnTo>
                  <a:lnTo>
                    <a:pt x="2515" y="254"/>
                  </a:lnTo>
                  <a:lnTo>
                    <a:pt x="2521" y="262"/>
                  </a:lnTo>
                  <a:lnTo>
                    <a:pt x="2526" y="270"/>
                  </a:lnTo>
                  <a:lnTo>
                    <a:pt x="2530" y="279"/>
                  </a:lnTo>
                  <a:lnTo>
                    <a:pt x="2534" y="287"/>
                  </a:lnTo>
                  <a:lnTo>
                    <a:pt x="2538" y="295"/>
                  </a:lnTo>
                  <a:lnTo>
                    <a:pt x="2540" y="302"/>
                  </a:lnTo>
                  <a:lnTo>
                    <a:pt x="2540" y="310"/>
                  </a:lnTo>
                  <a:lnTo>
                    <a:pt x="2542" y="319"/>
                  </a:lnTo>
                  <a:lnTo>
                    <a:pt x="2540" y="327"/>
                  </a:lnTo>
                  <a:lnTo>
                    <a:pt x="2540" y="335"/>
                  </a:lnTo>
                  <a:lnTo>
                    <a:pt x="2538" y="343"/>
                  </a:lnTo>
                  <a:lnTo>
                    <a:pt x="2534" y="352"/>
                  </a:lnTo>
                  <a:lnTo>
                    <a:pt x="2530" y="360"/>
                  </a:lnTo>
                  <a:lnTo>
                    <a:pt x="2526" y="368"/>
                  </a:lnTo>
                  <a:lnTo>
                    <a:pt x="2521" y="375"/>
                  </a:lnTo>
                  <a:lnTo>
                    <a:pt x="2515" y="383"/>
                  </a:lnTo>
                  <a:lnTo>
                    <a:pt x="2509" y="391"/>
                  </a:lnTo>
                  <a:lnTo>
                    <a:pt x="2501" y="398"/>
                  </a:lnTo>
                  <a:lnTo>
                    <a:pt x="2494" y="406"/>
                  </a:lnTo>
                  <a:lnTo>
                    <a:pt x="2484" y="414"/>
                  </a:lnTo>
                  <a:lnTo>
                    <a:pt x="2474" y="421"/>
                  </a:lnTo>
                  <a:lnTo>
                    <a:pt x="2465" y="427"/>
                  </a:lnTo>
                  <a:lnTo>
                    <a:pt x="2453" y="435"/>
                  </a:lnTo>
                  <a:lnTo>
                    <a:pt x="2442" y="442"/>
                  </a:lnTo>
                  <a:lnTo>
                    <a:pt x="2428" y="450"/>
                  </a:lnTo>
                  <a:lnTo>
                    <a:pt x="2415" y="456"/>
                  </a:lnTo>
                  <a:lnTo>
                    <a:pt x="2401" y="464"/>
                  </a:lnTo>
                  <a:lnTo>
                    <a:pt x="2388" y="469"/>
                  </a:lnTo>
                  <a:lnTo>
                    <a:pt x="2373" y="477"/>
                  </a:lnTo>
                  <a:lnTo>
                    <a:pt x="2357" y="483"/>
                  </a:lnTo>
                  <a:lnTo>
                    <a:pt x="2340" y="491"/>
                  </a:lnTo>
                  <a:lnTo>
                    <a:pt x="2325" y="496"/>
                  </a:lnTo>
                  <a:lnTo>
                    <a:pt x="2307" y="502"/>
                  </a:lnTo>
                  <a:lnTo>
                    <a:pt x="2288" y="508"/>
                  </a:lnTo>
                  <a:lnTo>
                    <a:pt x="2271" y="516"/>
                  </a:lnTo>
                  <a:lnTo>
                    <a:pt x="2252" y="521"/>
                  </a:lnTo>
                  <a:lnTo>
                    <a:pt x="2230" y="527"/>
                  </a:lnTo>
                  <a:lnTo>
                    <a:pt x="2211" y="533"/>
                  </a:lnTo>
                  <a:lnTo>
                    <a:pt x="2190" y="537"/>
                  </a:lnTo>
                  <a:lnTo>
                    <a:pt x="2169" y="542"/>
                  </a:lnTo>
                  <a:lnTo>
                    <a:pt x="2148" y="548"/>
                  </a:lnTo>
                  <a:lnTo>
                    <a:pt x="2125" y="554"/>
                  </a:lnTo>
                  <a:lnTo>
                    <a:pt x="2102" y="558"/>
                  </a:lnTo>
                  <a:lnTo>
                    <a:pt x="2079" y="564"/>
                  </a:lnTo>
                  <a:lnTo>
                    <a:pt x="2031" y="573"/>
                  </a:lnTo>
                  <a:lnTo>
                    <a:pt x="1981" y="581"/>
                  </a:lnTo>
                  <a:lnTo>
                    <a:pt x="1929" y="590"/>
                  </a:lnTo>
                  <a:lnTo>
                    <a:pt x="1875" y="598"/>
                  </a:lnTo>
                  <a:lnTo>
                    <a:pt x="1821" y="604"/>
                  </a:lnTo>
                  <a:lnTo>
                    <a:pt x="1766" y="612"/>
                  </a:lnTo>
                  <a:lnTo>
                    <a:pt x="1708" y="617"/>
                  </a:lnTo>
                  <a:lnTo>
                    <a:pt x="1648" y="621"/>
                  </a:lnTo>
                  <a:lnTo>
                    <a:pt x="1587" y="625"/>
                  </a:lnTo>
                  <a:lnTo>
                    <a:pt x="1526" y="629"/>
                  </a:lnTo>
                  <a:lnTo>
                    <a:pt x="1464" y="633"/>
                  </a:lnTo>
                  <a:lnTo>
                    <a:pt x="1401" y="635"/>
                  </a:lnTo>
                  <a:lnTo>
                    <a:pt x="1335" y="635"/>
                  </a:lnTo>
                  <a:lnTo>
                    <a:pt x="1270" y="637"/>
                  </a:lnTo>
                  <a:lnTo>
                    <a:pt x="1205" y="635"/>
                  </a:lnTo>
                  <a:lnTo>
                    <a:pt x="1141" y="635"/>
                  </a:lnTo>
                  <a:lnTo>
                    <a:pt x="1076" y="633"/>
                  </a:lnTo>
                  <a:lnTo>
                    <a:pt x="1015" y="629"/>
                  </a:lnTo>
                  <a:lnTo>
                    <a:pt x="953" y="625"/>
                  </a:lnTo>
                  <a:lnTo>
                    <a:pt x="892" y="621"/>
                  </a:lnTo>
                  <a:lnTo>
                    <a:pt x="834" y="617"/>
                  </a:lnTo>
                  <a:lnTo>
                    <a:pt x="776" y="612"/>
                  </a:lnTo>
                  <a:lnTo>
                    <a:pt x="719" y="604"/>
                  </a:lnTo>
                  <a:lnTo>
                    <a:pt x="665" y="598"/>
                  </a:lnTo>
                  <a:lnTo>
                    <a:pt x="611" y="590"/>
                  </a:lnTo>
                  <a:lnTo>
                    <a:pt x="559" y="581"/>
                  </a:lnTo>
                  <a:lnTo>
                    <a:pt x="509" y="573"/>
                  </a:lnTo>
                  <a:lnTo>
                    <a:pt x="461" y="564"/>
                  </a:lnTo>
                  <a:lnTo>
                    <a:pt x="438" y="558"/>
                  </a:lnTo>
                  <a:lnTo>
                    <a:pt x="415" y="554"/>
                  </a:lnTo>
                  <a:lnTo>
                    <a:pt x="394" y="548"/>
                  </a:lnTo>
                  <a:lnTo>
                    <a:pt x="371" y="542"/>
                  </a:lnTo>
                  <a:lnTo>
                    <a:pt x="350" y="537"/>
                  </a:lnTo>
                  <a:lnTo>
                    <a:pt x="331" y="533"/>
                  </a:lnTo>
                  <a:lnTo>
                    <a:pt x="310" y="527"/>
                  </a:lnTo>
                  <a:lnTo>
                    <a:pt x="290" y="521"/>
                  </a:lnTo>
                  <a:lnTo>
                    <a:pt x="271" y="516"/>
                  </a:lnTo>
                  <a:lnTo>
                    <a:pt x="252" y="508"/>
                  </a:lnTo>
                  <a:lnTo>
                    <a:pt x="235" y="502"/>
                  </a:lnTo>
                  <a:lnTo>
                    <a:pt x="217" y="496"/>
                  </a:lnTo>
                  <a:lnTo>
                    <a:pt x="200" y="491"/>
                  </a:lnTo>
                  <a:lnTo>
                    <a:pt x="185" y="483"/>
                  </a:lnTo>
                  <a:lnTo>
                    <a:pt x="167" y="477"/>
                  </a:lnTo>
                  <a:lnTo>
                    <a:pt x="154" y="469"/>
                  </a:lnTo>
                  <a:lnTo>
                    <a:pt x="139" y="464"/>
                  </a:lnTo>
                  <a:lnTo>
                    <a:pt x="125" y="456"/>
                  </a:lnTo>
                  <a:lnTo>
                    <a:pt x="112" y="450"/>
                  </a:lnTo>
                  <a:lnTo>
                    <a:pt x="100" y="442"/>
                  </a:lnTo>
                  <a:lnTo>
                    <a:pt x="89" y="435"/>
                  </a:lnTo>
                  <a:lnTo>
                    <a:pt x="77" y="427"/>
                  </a:lnTo>
                  <a:lnTo>
                    <a:pt x="68" y="421"/>
                  </a:lnTo>
                  <a:lnTo>
                    <a:pt x="58" y="414"/>
                  </a:lnTo>
                  <a:lnTo>
                    <a:pt x="48" y="406"/>
                  </a:lnTo>
                  <a:lnTo>
                    <a:pt x="41" y="398"/>
                  </a:lnTo>
                  <a:lnTo>
                    <a:pt x="33" y="391"/>
                  </a:lnTo>
                  <a:lnTo>
                    <a:pt x="25" y="383"/>
                  </a:lnTo>
                  <a:lnTo>
                    <a:pt x="20" y="375"/>
                  </a:lnTo>
                  <a:lnTo>
                    <a:pt x="14" y="368"/>
                  </a:lnTo>
                  <a:lnTo>
                    <a:pt x="10" y="360"/>
                  </a:lnTo>
                  <a:lnTo>
                    <a:pt x="6" y="350"/>
                  </a:lnTo>
                  <a:lnTo>
                    <a:pt x="4" y="343"/>
                  </a:lnTo>
                  <a:lnTo>
                    <a:pt x="2" y="335"/>
                  </a:lnTo>
                  <a:lnTo>
                    <a:pt x="0" y="327"/>
                  </a:lnTo>
                  <a:lnTo>
                    <a:pt x="0" y="319"/>
                  </a:lnTo>
                </a:path>
              </a:pathLst>
            </a:custGeom>
            <a:noFill/>
            <a:ln w="12700">
              <a:solidFill>
                <a:srgbClr val="B06B0C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95563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51384" y="2060848"/>
            <a:ext cx="1143293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9600" dirty="0" smtClean="0"/>
              <a:t>Bravo!</a:t>
            </a:r>
          </a:p>
          <a:p>
            <a:pPr algn="ctr"/>
            <a:r>
              <a:rPr lang="fr-FR" sz="8000" dirty="0" smtClean="0"/>
              <a:t>C’est la bonne réponse !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86286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2.xml><?xml version="1.0" encoding="utf-8"?>
<a:theme xmlns:a="http://schemas.openxmlformats.org/drawingml/2006/main" name="1_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3.xml><?xml version="1.0" encoding="utf-8"?>
<a:theme xmlns:a="http://schemas.openxmlformats.org/drawingml/2006/main" name="2_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5417</TotalTime>
  <Words>24</Words>
  <Application>Microsoft Office PowerPoint</Application>
  <PresentationFormat>Grand écran</PresentationFormat>
  <Paragraphs>10</Paragraphs>
  <Slides>4</Slides>
  <Notes>0</Notes>
  <HiddenSlides>2</HiddenSlides>
  <MMClips>0</MMClips>
  <ScaleCrop>false</ScaleCrop>
  <HeadingPairs>
    <vt:vector size="8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4</vt:i4>
      </vt:variant>
      <vt:variant>
        <vt:lpstr>Diaporamas personnalisés</vt:lpstr>
      </vt:variant>
      <vt:variant>
        <vt:i4>2</vt:i4>
      </vt:variant>
    </vt:vector>
  </HeadingPairs>
  <TitlesOfParts>
    <vt:vector size="11" baseType="lpstr">
      <vt:lpstr>Arial</vt:lpstr>
      <vt:lpstr>Trebuchet MS</vt:lpstr>
      <vt:lpstr>Berlin</vt:lpstr>
      <vt:lpstr>1_Berlin</vt:lpstr>
      <vt:lpstr>2_Berlin</vt:lpstr>
      <vt:lpstr>Présentation PowerPoint</vt:lpstr>
      <vt:lpstr>Présentation PowerPoint</vt:lpstr>
      <vt:lpstr>Présentation PowerPoint</vt:lpstr>
      <vt:lpstr>Présentation PowerPoint</vt:lpstr>
      <vt:lpstr>mauvaise réponse</vt:lpstr>
      <vt:lpstr>Bonne réponse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29</cp:revision>
  <dcterms:created xsi:type="dcterms:W3CDTF">2013-08-18T00:31:53Z</dcterms:created>
  <dcterms:modified xsi:type="dcterms:W3CDTF">2013-11-03T17:31:06Z</dcterms:modified>
</cp:coreProperties>
</file>