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7" d="100"/>
          <a:sy n="87" d="100"/>
        </p:scale>
        <p:origin x="2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46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3426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5921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7313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0645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801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197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9661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369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396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9521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684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299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859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49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367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198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139F6A5-1F85-45EB-8282-C62611D4141C}" type="datetimeFigureOut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07/03/2014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51E977B-2362-406D-A0BD-14988B5318B6}" type="slidenum">
              <a:rPr lang="fr-FR" smtClean="0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/>
              <a:t>‹N°›</a:t>
            </a:fld>
            <a:endParaRPr lang="fr-FR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380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1731962"/>
            <a:ext cx="5904656" cy="4059237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Budapest</a:t>
            </a:r>
            <a:endParaRPr lang="fr-FR" dirty="0"/>
          </a:p>
        </p:txBody>
      </p:sp>
      <p:pic>
        <p:nvPicPr>
          <p:cNvPr id="7" name="budapest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384550" y="1731963"/>
            <a:ext cx="5411788" cy="4059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283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doise">
  <a:themeElements>
    <a:clrScheme name="Ardois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Ardois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rdois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Grand écran</PresentationFormat>
  <Paragraphs>1</Paragraphs>
  <Slides>1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Calisto MT</vt:lpstr>
      <vt:lpstr>Trebuchet MS</vt:lpstr>
      <vt:lpstr>Wingdings 2</vt:lpstr>
      <vt:lpstr>Ardoise</vt:lpstr>
      <vt:lpstr>Budapest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Budapest</dc:title>
  <dc:creator>MA EDITIONS</dc:creator>
  <cp:lastModifiedBy>marina m</cp:lastModifiedBy>
  <cp:revision>1</cp:revision>
  <dcterms:created xsi:type="dcterms:W3CDTF">2013-11-03T14:46:09Z</dcterms:created>
  <dcterms:modified xsi:type="dcterms:W3CDTF">2014-03-07T22:21:06Z</dcterms:modified>
</cp:coreProperties>
</file>