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varScale="1">
        <p:scale>
          <a:sx n="87" d="100"/>
          <a:sy n="87" d="100"/>
        </p:scale>
        <p:origin x="21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Feuille_de_calcul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Feuille_de_calcul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Feuille_de_calcul_Microsoft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1"/>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Feuil1!$B$1</c:f>
              <c:strCache>
                <c:ptCount val="1"/>
                <c:pt idx="0">
                  <c:v>Ventes</c:v>
                </c:pt>
              </c:strCache>
            </c:strRef>
          </c:tx>
          <c:cat>
            <c:strRef>
              <c:f>Feuil1!$A$2:$A$5</c:f>
              <c:strCache>
                <c:ptCount val="4"/>
                <c:pt idx="0">
                  <c:v>1er trim.</c:v>
                </c:pt>
                <c:pt idx="1">
                  <c:v>2e trim.</c:v>
                </c:pt>
                <c:pt idx="2">
                  <c:v>3e trim.</c:v>
                </c:pt>
                <c:pt idx="3">
                  <c:v>4e trim.</c:v>
                </c:pt>
              </c:strCache>
            </c:strRef>
          </c:cat>
          <c:val>
            <c:numRef>
              <c:f>Feuil1!$B$2:$B$5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pieChart>
    </c:plotArea>
    <c:plotVisOnly val="1"/>
    <c:dispBlanksAs val="zero"/>
    <c:showDLblsOverMax val="1"/>
  </c:chart>
  <c:txPr>
    <a:bodyPr/>
    <a:lstStyle/>
    <a:p>
      <a:pPr>
        <a:defRPr sz="1800"/>
      </a:pPr>
      <a:endParaRPr lang="fr-F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1"/>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Feuil1!$B$1</c:f>
              <c:strCache>
                <c:ptCount val="1"/>
                <c:pt idx="0">
                  <c:v>Ventes</c:v>
                </c:pt>
              </c:strCache>
            </c:strRef>
          </c:tx>
          <c:cat>
            <c:strRef>
              <c:f>Feuil1!$A$2:$A$5</c:f>
              <c:strCache>
                <c:ptCount val="4"/>
                <c:pt idx="0">
                  <c:v>1er trim.</c:v>
                </c:pt>
                <c:pt idx="1">
                  <c:v>2e trim.</c:v>
                </c:pt>
                <c:pt idx="2">
                  <c:v>3e trim.</c:v>
                </c:pt>
                <c:pt idx="3">
                  <c:v>4e trim.</c:v>
                </c:pt>
              </c:strCache>
            </c:strRef>
          </c:cat>
          <c:val>
            <c:numRef>
              <c:f>Feuil1!$B$2:$B$5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pieChart>
    </c:plotArea>
    <c:plotVisOnly val="1"/>
    <c:dispBlanksAs val="zero"/>
    <c:showDLblsOverMax val="1"/>
  </c:chart>
  <c:txPr>
    <a:bodyPr/>
    <a:lstStyle/>
    <a:p>
      <a:pPr>
        <a:defRPr sz="1800"/>
      </a:pPr>
      <a:endParaRPr lang="fr-F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1"/>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pieChart>
        <c:varyColors val="1"/>
        <c:ser>
          <c:idx val="0"/>
          <c:order val="0"/>
          <c:tx>
            <c:strRef>
              <c:f>Feuil1!$B$1</c:f>
              <c:strCache>
                <c:ptCount val="1"/>
                <c:pt idx="0">
                  <c:v>Ventes</c:v>
                </c:pt>
              </c:strCache>
            </c:strRef>
          </c:tx>
          <c:spPr>
            <a:effectLst>
              <a:outerShdw blurRad="203200" dist="101600" dir="2700000" algn="ctr" rotWithShape="0">
                <a:srgbClr val="000000">
                  <a:alpha val="25000"/>
                </a:srgbClr>
              </a:outerShdw>
            </a:effectLst>
          </c:spPr>
          <c:cat>
            <c:strRef>
              <c:f>Feuil1!$A$2:$A$5</c:f>
              <c:strCache>
                <c:ptCount val="4"/>
                <c:pt idx="0">
                  <c:v>1er trim.</c:v>
                </c:pt>
                <c:pt idx="1">
                  <c:v>2e trim.</c:v>
                </c:pt>
                <c:pt idx="2">
                  <c:v>3e trim.</c:v>
                </c:pt>
                <c:pt idx="3">
                  <c:v>4e trim.</c:v>
                </c:pt>
              </c:strCache>
            </c:strRef>
          </c:cat>
          <c:val>
            <c:numRef>
              <c:f>Feuil1!$B$2:$B$5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pieChart>
    </c:plotArea>
    <c:plotVisOnly val="1"/>
    <c:dispBlanksAs val="zero"/>
    <c:showDLblsOverMax val="1"/>
  </c:chart>
  <c:txPr>
    <a:bodyPr/>
    <a:lstStyle/>
    <a:p>
      <a:pPr>
        <a:defRPr sz="1800"/>
      </a:pPr>
      <a:endParaRPr lang="fr-FR"/>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E1454C-8F14-43FB-B688-5AFA1C8B350C}" type="doc">
      <dgm:prSet loTypeId="urn:microsoft.com/office/officeart/2005/8/layout/default" loCatId="list" qsTypeId="urn:microsoft.com/office/officeart/2005/8/quickstyle/3d1" qsCatId="3D" csTypeId="urn:microsoft.com/office/officeart/2005/8/colors/colorful1" csCatId="colorful" phldr="1"/>
      <dgm:spPr/>
      <dgm:t>
        <a:bodyPr/>
        <a:lstStyle/>
        <a:p>
          <a:endParaRPr lang="fr-FR"/>
        </a:p>
      </dgm:t>
    </dgm:pt>
    <dgm:pt modelId="{12EDB5B0-5BA6-4C0F-90F3-E6D647F1F3E1}">
      <dgm:prSet/>
      <dgm:spPr/>
      <dgm:t>
        <a:bodyPr/>
        <a:lstStyle/>
        <a:p>
          <a:pPr rtl="0"/>
          <a:r>
            <a:rPr lang="fr-FR" smtClean="0"/>
            <a:t>Optimisation du mode Présentateur</a:t>
          </a:r>
          <a:endParaRPr lang="fr-F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3E82076F-EBFA-4123-AE8F-DE43586049E8}" type="parTrans" cxnId="{E83F1C7F-B3BD-4907-BFC2-89A96E531D0A}">
      <dgm:prSet/>
      <dgm:spPr/>
      <dgm:t>
        <a:bodyPr/>
        <a:lstStyle/>
        <a:p>
          <a:endParaRPr lang="fr-FR"/>
        </a:p>
      </dgm:t>
    </dgm:pt>
    <dgm:pt modelId="{F83A49C4-ED62-4F72-9335-F7F657CCAC5E}" type="sibTrans" cxnId="{E83F1C7F-B3BD-4907-BFC2-89A96E531D0A}">
      <dgm:prSet/>
      <dgm:spPr/>
      <dgm:t>
        <a:bodyPr/>
        <a:lstStyle/>
        <a:p>
          <a:endParaRPr lang="fr-FR"/>
        </a:p>
      </dgm:t>
    </dgm:pt>
    <dgm:pt modelId="{23991654-51D2-4E42-9BFC-D516DC532BDB}">
      <dgm:prSet/>
      <dgm:spPr/>
      <dgm:t>
        <a:bodyPr/>
        <a:lstStyle/>
        <a:p>
          <a:pPr rtl="0"/>
          <a:r>
            <a:rPr lang="fr-FR" smtClean="0"/>
            <a:t>Améliorations des outils graphique</a:t>
          </a:r>
          <a:endParaRPr lang="fr-F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035F0EF1-8889-4828-866D-94C384C5233E}" type="parTrans" cxnId="{332CC962-503F-4F2C-AA6A-86AF73DF862E}">
      <dgm:prSet/>
      <dgm:spPr/>
      <dgm:t>
        <a:bodyPr/>
        <a:lstStyle/>
        <a:p>
          <a:endParaRPr lang="fr-FR"/>
        </a:p>
      </dgm:t>
    </dgm:pt>
    <dgm:pt modelId="{60EE23A2-9A0A-4FE5-B34C-F9CD01D4096A}" type="sibTrans" cxnId="{332CC962-503F-4F2C-AA6A-86AF73DF862E}">
      <dgm:prSet/>
      <dgm:spPr/>
      <dgm:t>
        <a:bodyPr/>
        <a:lstStyle/>
        <a:p>
          <a:endParaRPr lang="fr-FR"/>
        </a:p>
      </dgm:t>
    </dgm:pt>
    <dgm:pt modelId="{201D1BA1-9993-4FB9-BE36-A68596A6A2D8}">
      <dgm:prSet/>
      <dgm:spPr/>
      <dgm:t>
        <a:bodyPr/>
        <a:lstStyle/>
        <a:p>
          <a:pPr rtl="0"/>
          <a:r>
            <a:rPr lang="fr-FR" dirty="0" smtClean="0"/>
            <a:t>Nouvelles transitions</a:t>
          </a:r>
          <a:endParaRPr lang="fr-FR" dirty="0"/>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FAF87548-2503-4B00-BD76-2737F582ED96}" type="parTrans" cxnId="{A4C47A2A-5588-41F0-BDA7-63EA5D913511}">
      <dgm:prSet/>
      <dgm:spPr/>
      <dgm:t>
        <a:bodyPr/>
        <a:lstStyle/>
        <a:p>
          <a:endParaRPr lang="fr-FR"/>
        </a:p>
      </dgm:t>
    </dgm:pt>
    <dgm:pt modelId="{0FD61C4D-A87A-4C70-9E90-059AE7E4AD52}" type="sibTrans" cxnId="{A4C47A2A-5588-41F0-BDA7-63EA5D913511}">
      <dgm:prSet/>
      <dgm:spPr/>
      <dgm:t>
        <a:bodyPr/>
        <a:lstStyle/>
        <a:p>
          <a:endParaRPr lang="fr-FR"/>
        </a:p>
      </dgm:t>
    </dgm:pt>
    <dgm:pt modelId="{468F7E76-6B0D-4BF6-AF23-D5E2C9C860F8}">
      <dgm:prSet/>
      <dgm:spPr/>
      <dgm:t>
        <a:bodyPr/>
        <a:lstStyle/>
        <a:p>
          <a:pPr rtl="0"/>
          <a:r>
            <a:rPr lang="fr-FR" smtClean="0"/>
            <a:t>Présentations en ligne</a:t>
          </a:r>
          <a:endParaRPr lang="fr-F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5EB3E61A-081D-4247-999D-EC1956B6EE59}" type="parTrans" cxnId="{2EC657F9-3203-410D-B0F1-07F4A236A4CB}">
      <dgm:prSet/>
      <dgm:spPr/>
      <dgm:t>
        <a:bodyPr/>
        <a:lstStyle/>
        <a:p>
          <a:endParaRPr lang="fr-FR"/>
        </a:p>
      </dgm:t>
    </dgm:pt>
    <dgm:pt modelId="{6933290C-9D2B-4A31-AFAD-B23743A727A1}" type="sibTrans" cxnId="{2EC657F9-3203-410D-B0F1-07F4A236A4CB}">
      <dgm:prSet/>
      <dgm:spPr/>
      <dgm:t>
        <a:bodyPr/>
        <a:lstStyle/>
        <a:p>
          <a:endParaRPr lang="fr-FR"/>
        </a:p>
      </dgm:t>
    </dgm:pt>
    <dgm:pt modelId="{F711E0E0-9A48-4EE5-AAD8-047A84100628}">
      <dgm:prSet/>
      <dgm:spPr/>
      <dgm:t>
        <a:bodyPr/>
        <a:lstStyle/>
        <a:p>
          <a:pPr rtl="0"/>
          <a:r>
            <a:rPr lang="fr-FR" smtClean="0"/>
            <a:t>Variations du thème</a:t>
          </a:r>
          <a:endParaRPr lang="fr-FR"/>
        </a:p>
      </dgm:t>
    </dgm:pt>
    <dgm:pt modelId="{BA6C3C1A-6209-45D3-8234-C5CE999353BE}" type="parTrans" cxnId="{263FC8A5-F921-4500-81F0-B25A48366131}">
      <dgm:prSet/>
      <dgm:spPr/>
      <dgm:t>
        <a:bodyPr/>
        <a:lstStyle/>
        <a:p>
          <a:endParaRPr lang="fr-FR"/>
        </a:p>
      </dgm:t>
    </dgm:pt>
    <dgm:pt modelId="{17EE4B54-B9BC-4FB9-A9F6-8672A67A3A35}" type="sibTrans" cxnId="{263FC8A5-F921-4500-81F0-B25A48366131}">
      <dgm:prSet/>
      <dgm:spPr/>
      <dgm:t>
        <a:bodyPr/>
        <a:lstStyle/>
        <a:p>
          <a:endParaRPr lang="fr-FR"/>
        </a:p>
      </dgm:t>
    </dgm:pt>
    <dgm:pt modelId="{63938512-6B4B-4DB7-8E7E-6F0016F44D44}" type="pres">
      <dgm:prSet presAssocID="{23E1454C-8F14-43FB-B688-5AFA1C8B350C}" presName="diagram" presStyleCnt="0">
        <dgm:presLayoutVars>
          <dgm:dir/>
          <dgm:resizeHandles val="exact"/>
        </dgm:presLayoutVars>
      </dgm:prSet>
      <dgm:spPr/>
      <dgm:t>
        <a:bodyPr/>
        <a:lstStyle/>
        <a:p>
          <a:endParaRPr lang="fr-FR"/>
        </a:p>
      </dgm:t>
    </dgm:pt>
    <dgm:pt modelId="{20BF8599-4A19-4DAA-A108-BB4EDF2CFEC7}" type="pres">
      <dgm:prSet presAssocID="{12EDB5B0-5BA6-4C0F-90F3-E6D647F1F3E1}" presName="node" presStyleLbl="node1" presStyleIdx="0" presStyleCnt="5">
        <dgm:presLayoutVars>
          <dgm:bulletEnabled val="1"/>
        </dgm:presLayoutVars>
      </dgm:prSet>
      <dgm:spPr/>
      <dgm:t>
        <a:bodyPr/>
        <a:lstStyle/>
        <a:p>
          <a:endParaRPr lang="fr-FR"/>
        </a:p>
      </dgm:t>
    </dgm:pt>
    <dgm:pt modelId="{65A2A555-CE12-4789-AD15-A3A8A91583A1}" type="pres">
      <dgm:prSet presAssocID="{F83A49C4-ED62-4F72-9335-F7F657CCAC5E}" presName="sibTrans" presStyleCnt="0"/>
      <dgm:spPr/>
    </dgm:pt>
    <dgm:pt modelId="{33880B9A-AAB8-4C3A-AB61-0F252087D59C}" type="pres">
      <dgm:prSet presAssocID="{23991654-51D2-4E42-9BFC-D516DC532BDB}" presName="node" presStyleLbl="node1" presStyleIdx="1" presStyleCnt="5">
        <dgm:presLayoutVars>
          <dgm:bulletEnabled val="1"/>
        </dgm:presLayoutVars>
      </dgm:prSet>
      <dgm:spPr/>
      <dgm:t>
        <a:bodyPr/>
        <a:lstStyle/>
        <a:p>
          <a:endParaRPr lang="fr-FR"/>
        </a:p>
      </dgm:t>
    </dgm:pt>
    <dgm:pt modelId="{43DAD98E-8A96-474B-86F5-3583AE691DCF}" type="pres">
      <dgm:prSet presAssocID="{60EE23A2-9A0A-4FE5-B34C-F9CD01D4096A}" presName="sibTrans" presStyleCnt="0"/>
      <dgm:spPr/>
    </dgm:pt>
    <dgm:pt modelId="{27DAF54B-5F58-45DE-9089-E8725798588E}" type="pres">
      <dgm:prSet presAssocID="{201D1BA1-9993-4FB9-BE36-A68596A6A2D8}" presName="node" presStyleLbl="node1" presStyleIdx="2" presStyleCnt="5">
        <dgm:presLayoutVars>
          <dgm:bulletEnabled val="1"/>
        </dgm:presLayoutVars>
      </dgm:prSet>
      <dgm:spPr/>
      <dgm:t>
        <a:bodyPr/>
        <a:lstStyle/>
        <a:p>
          <a:endParaRPr lang="fr-FR"/>
        </a:p>
      </dgm:t>
    </dgm:pt>
    <dgm:pt modelId="{E313530F-C7F0-4B61-9192-DC5F4BD7D5A7}" type="pres">
      <dgm:prSet presAssocID="{0FD61C4D-A87A-4C70-9E90-059AE7E4AD52}" presName="sibTrans" presStyleCnt="0"/>
      <dgm:spPr/>
    </dgm:pt>
    <dgm:pt modelId="{30CB6261-90A1-478D-BB3A-270E1D826086}" type="pres">
      <dgm:prSet presAssocID="{468F7E76-6B0D-4BF6-AF23-D5E2C9C860F8}" presName="node" presStyleLbl="node1" presStyleIdx="3" presStyleCnt="5">
        <dgm:presLayoutVars>
          <dgm:bulletEnabled val="1"/>
        </dgm:presLayoutVars>
      </dgm:prSet>
      <dgm:spPr/>
      <dgm:t>
        <a:bodyPr/>
        <a:lstStyle/>
        <a:p>
          <a:endParaRPr lang="fr-FR"/>
        </a:p>
      </dgm:t>
    </dgm:pt>
    <dgm:pt modelId="{214638A9-692B-4293-A49A-E7AF9FE63C7E}" type="pres">
      <dgm:prSet presAssocID="{6933290C-9D2B-4A31-AFAD-B23743A727A1}" presName="sibTrans" presStyleCnt="0"/>
      <dgm:spPr/>
    </dgm:pt>
    <dgm:pt modelId="{B0A1147D-9816-4434-AA50-04D034C2B48E}" type="pres">
      <dgm:prSet presAssocID="{F711E0E0-9A48-4EE5-AAD8-047A84100628}" presName="node" presStyleLbl="node1" presStyleIdx="4" presStyleCnt="5">
        <dgm:presLayoutVars>
          <dgm:bulletEnabled val="1"/>
        </dgm:presLayoutVars>
      </dgm:prSet>
      <dgm:spPr/>
      <dgm:t>
        <a:bodyPr/>
        <a:lstStyle/>
        <a:p>
          <a:endParaRPr lang="fr-FR"/>
        </a:p>
      </dgm:t>
    </dgm:pt>
  </dgm:ptLst>
  <dgm:cxnLst>
    <dgm:cxn modelId="{2B74CC0F-C990-4DFF-926D-6BFD9158EEE1}" type="presOf" srcId="{23991654-51D2-4E42-9BFC-D516DC532BDB}" destId="{33880B9A-AAB8-4C3A-AB61-0F252087D59C}" srcOrd="0" destOrd="0" presId="urn:microsoft.com/office/officeart/2005/8/layout/default"/>
    <dgm:cxn modelId="{2EC657F9-3203-410D-B0F1-07F4A236A4CB}" srcId="{23E1454C-8F14-43FB-B688-5AFA1C8B350C}" destId="{468F7E76-6B0D-4BF6-AF23-D5E2C9C860F8}" srcOrd="3" destOrd="0" parTransId="{5EB3E61A-081D-4247-999D-EC1956B6EE59}" sibTransId="{6933290C-9D2B-4A31-AFAD-B23743A727A1}"/>
    <dgm:cxn modelId="{427BA0AF-A8C4-4C73-B83A-3944F33F1D57}" type="presOf" srcId="{23E1454C-8F14-43FB-B688-5AFA1C8B350C}" destId="{63938512-6B4B-4DB7-8E7E-6F0016F44D44}" srcOrd="0" destOrd="0" presId="urn:microsoft.com/office/officeart/2005/8/layout/default"/>
    <dgm:cxn modelId="{A0B3B694-B443-4E79-A369-16D555A570F2}" type="presOf" srcId="{468F7E76-6B0D-4BF6-AF23-D5E2C9C860F8}" destId="{30CB6261-90A1-478D-BB3A-270E1D826086}" srcOrd="0" destOrd="0" presId="urn:microsoft.com/office/officeart/2005/8/layout/default"/>
    <dgm:cxn modelId="{A4C47A2A-5588-41F0-BDA7-63EA5D913511}" srcId="{23E1454C-8F14-43FB-B688-5AFA1C8B350C}" destId="{201D1BA1-9993-4FB9-BE36-A68596A6A2D8}" srcOrd="2" destOrd="0" parTransId="{FAF87548-2503-4B00-BD76-2737F582ED96}" sibTransId="{0FD61C4D-A87A-4C70-9E90-059AE7E4AD52}"/>
    <dgm:cxn modelId="{E93700F9-D4D5-4639-B55A-E8C0AFD49E15}" type="presOf" srcId="{12EDB5B0-5BA6-4C0F-90F3-E6D647F1F3E1}" destId="{20BF8599-4A19-4DAA-A108-BB4EDF2CFEC7}" srcOrd="0" destOrd="0" presId="urn:microsoft.com/office/officeart/2005/8/layout/default"/>
    <dgm:cxn modelId="{263FC8A5-F921-4500-81F0-B25A48366131}" srcId="{23E1454C-8F14-43FB-B688-5AFA1C8B350C}" destId="{F711E0E0-9A48-4EE5-AAD8-047A84100628}" srcOrd="4" destOrd="0" parTransId="{BA6C3C1A-6209-45D3-8234-C5CE999353BE}" sibTransId="{17EE4B54-B9BC-4FB9-A9F6-8672A67A3A35}"/>
    <dgm:cxn modelId="{1D367B48-0C94-4531-936D-C4D45AC09EA7}" type="presOf" srcId="{201D1BA1-9993-4FB9-BE36-A68596A6A2D8}" destId="{27DAF54B-5F58-45DE-9089-E8725798588E}" srcOrd="0" destOrd="0" presId="urn:microsoft.com/office/officeart/2005/8/layout/default"/>
    <dgm:cxn modelId="{0243BED8-4631-4157-9D64-32377E33D018}" type="presOf" srcId="{F711E0E0-9A48-4EE5-AAD8-047A84100628}" destId="{B0A1147D-9816-4434-AA50-04D034C2B48E}" srcOrd="0" destOrd="0" presId="urn:microsoft.com/office/officeart/2005/8/layout/default"/>
    <dgm:cxn modelId="{332CC962-503F-4F2C-AA6A-86AF73DF862E}" srcId="{23E1454C-8F14-43FB-B688-5AFA1C8B350C}" destId="{23991654-51D2-4E42-9BFC-D516DC532BDB}" srcOrd="1" destOrd="0" parTransId="{035F0EF1-8889-4828-866D-94C384C5233E}" sibTransId="{60EE23A2-9A0A-4FE5-B34C-F9CD01D4096A}"/>
    <dgm:cxn modelId="{E83F1C7F-B3BD-4907-BFC2-89A96E531D0A}" srcId="{23E1454C-8F14-43FB-B688-5AFA1C8B350C}" destId="{12EDB5B0-5BA6-4C0F-90F3-E6D647F1F3E1}" srcOrd="0" destOrd="0" parTransId="{3E82076F-EBFA-4123-AE8F-DE43586049E8}" sibTransId="{F83A49C4-ED62-4F72-9335-F7F657CCAC5E}"/>
    <dgm:cxn modelId="{B0296E75-1815-418A-AE2F-2ACDE3297025}" type="presParOf" srcId="{63938512-6B4B-4DB7-8E7E-6F0016F44D44}" destId="{20BF8599-4A19-4DAA-A108-BB4EDF2CFEC7}" srcOrd="0" destOrd="0" presId="urn:microsoft.com/office/officeart/2005/8/layout/default"/>
    <dgm:cxn modelId="{2CB8025A-C09E-4435-824B-BF6D280CBB91}" type="presParOf" srcId="{63938512-6B4B-4DB7-8E7E-6F0016F44D44}" destId="{65A2A555-CE12-4789-AD15-A3A8A91583A1}" srcOrd="1" destOrd="0" presId="urn:microsoft.com/office/officeart/2005/8/layout/default"/>
    <dgm:cxn modelId="{2743D9A4-7A31-46F4-922B-DC76CA668036}" type="presParOf" srcId="{63938512-6B4B-4DB7-8E7E-6F0016F44D44}" destId="{33880B9A-AAB8-4C3A-AB61-0F252087D59C}" srcOrd="2" destOrd="0" presId="urn:microsoft.com/office/officeart/2005/8/layout/default"/>
    <dgm:cxn modelId="{07026F41-A152-4D24-B0D0-126745A9D49B}" type="presParOf" srcId="{63938512-6B4B-4DB7-8E7E-6F0016F44D44}" destId="{43DAD98E-8A96-474B-86F5-3583AE691DCF}" srcOrd="3" destOrd="0" presId="urn:microsoft.com/office/officeart/2005/8/layout/default"/>
    <dgm:cxn modelId="{52FC9C3B-6F8A-48BA-A97C-10549B41054D}" type="presParOf" srcId="{63938512-6B4B-4DB7-8E7E-6F0016F44D44}" destId="{27DAF54B-5F58-45DE-9089-E8725798588E}" srcOrd="4" destOrd="0" presId="urn:microsoft.com/office/officeart/2005/8/layout/default"/>
    <dgm:cxn modelId="{EC6C0875-073B-4115-B709-A09AE5769B4B}" type="presParOf" srcId="{63938512-6B4B-4DB7-8E7E-6F0016F44D44}" destId="{E313530F-C7F0-4B61-9192-DC5F4BD7D5A7}" srcOrd="5" destOrd="0" presId="urn:microsoft.com/office/officeart/2005/8/layout/default"/>
    <dgm:cxn modelId="{03B716ED-6270-4D0E-BCFA-0886FB34040D}" type="presParOf" srcId="{63938512-6B4B-4DB7-8E7E-6F0016F44D44}" destId="{30CB6261-90A1-478D-BB3A-270E1D826086}" srcOrd="6" destOrd="0" presId="urn:microsoft.com/office/officeart/2005/8/layout/default"/>
    <dgm:cxn modelId="{E3A3505F-8871-4F9A-8F2F-3FAE3F517774}" type="presParOf" srcId="{63938512-6B4B-4DB7-8E7E-6F0016F44D44}" destId="{214638A9-692B-4293-A49A-E7AF9FE63C7E}" srcOrd="7" destOrd="0" presId="urn:microsoft.com/office/officeart/2005/8/layout/default"/>
    <dgm:cxn modelId="{7B8BBEB7-F020-45F9-BA37-D5F749EE6648}" type="presParOf" srcId="{63938512-6B4B-4DB7-8E7E-6F0016F44D44}" destId="{B0A1147D-9816-4434-AA50-04D034C2B48E}" srcOrd="8" destOrd="0" presId="urn:microsoft.com/office/officeart/2005/8/layout/defaul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3E1454C-8F14-43FB-B688-5AFA1C8B350C}" type="doc">
      <dgm:prSet loTypeId="urn:microsoft.com/office/officeart/2005/8/layout/vList2" loCatId="list" qsTypeId="urn:microsoft.com/office/officeart/2005/8/quickstyle/3d1" qsCatId="3D" csTypeId="urn:microsoft.com/office/officeart/2005/8/colors/colorful1" csCatId="colorful" phldr="1"/>
      <dgm:spPr/>
      <dgm:t>
        <a:bodyPr/>
        <a:lstStyle/>
        <a:p>
          <a:endParaRPr lang="fr-FR"/>
        </a:p>
      </dgm:t>
    </dgm:pt>
    <dgm:pt modelId="{12EDB5B0-5BA6-4C0F-90F3-E6D647F1F3E1}">
      <dgm:prSet/>
      <dgm:spPr/>
      <dgm:t>
        <a:bodyPr/>
        <a:lstStyle/>
        <a:p>
          <a:pPr rtl="0"/>
          <a:r>
            <a:rPr lang="fr-FR" smtClean="0"/>
            <a:t>Optimisation du mode Présentateur</a:t>
          </a:r>
          <a:endParaRPr lang="fr-F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3E82076F-EBFA-4123-AE8F-DE43586049E8}" type="parTrans" cxnId="{E83F1C7F-B3BD-4907-BFC2-89A96E531D0A}">
      <dgm:prSet/>
      <dgm:spPr/>
      <dgm:t>
        <a:bodyPr/>
        <a:lstStyle/>
        <a:p>
          <a:endParaRPr lang="fr-FR"/>
        </a:p>
      </dgm:t>
    </dgm:pt>
    <dgm:pt modelId="{F83A49C4-ED62-4F72-9335-F7F657CCAC5E}" type="sibTrans" cxnId="{E83F1C7F-B3BD-4907-BFC2-89A96E531D0A}">
      <dgm:prSet/>
      <dgm:spPr/>
      <dgm:t>
        <a:bodyPr/>
        <a:lstStyle/>
        <a:p>
          <a:endParaRPr lang="fr-FR"/>
        </a:p>
      </dgm:t>
    </dgm:pt>
    <dgm:pt modelId="{23991654-51D2-4E42-9BFC-D516DC532BDB}">
      <dgm:prSet/>
      <dgm:spPr/>
      <dgm:t>
        <a:bodyPr/>
        <a:lstStyle/>
        <a:p>
          <a:pPr rtl="0"/>
          <a:r>
            <a:rPr lang="fr-FR" smtClean="0"/>
            <a:t>Améliorations des outils graphique</a:t>
          </a:r>
          <a:endParaRPr lang="fr-F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035F0EF1-8889-4828-866D-94C384C5233E}" type="parTrans" cxnId="{332CC962-503F-4F2C-AA6A-86AF73DF862E}">
      <dgm:prSet/>
      <dgm:spPr/>
      <dgm:t>
        <a:bodyPr/>
        <a:lstStyle/>
        <a:p>
          <a:endParaRPr lang="fr-FR"/>
        </a:p>
      </dgm:t>
    </dgm:pt>
    <dgm:pt modelId="{60EE23A2-9A0A-4FE5-B34C-F9CD01D4096A}" type="sibTrans" cxnId="{332CC962-503F-4F2C-AA6A-86AF73DF862E}">
      <dgm:prSet/>
      <dgm:spPr/>
      <dgm:t>
        <a:bodyPr/>
        <a:lstStyle/>
        <a:p>
          <a:endParaRPr lang="fr-FR"/>
        </a:p>
      </dgm:t>
    </dgm:pt>
    <dgm:pt modelId="{201D1BA1-9993-4FB9-BE36-A68596A6A2D8}">
      <dgm:prSet/>
      <dgm:spPr/>
      <dgm:t>
        <a:bodyPr/>
        <a:lstStyle/>
        <a:p>
          <a:pPr rtl="0"/>
          <a:r>
            <a:rPr lang="fr-FR" dirty="0" smtClean="0"/>
            <a:t>Nouvelles transitions</a:t>
          </a:r>
          <a:endParaRPr lang="fr-FR" dirty="0"/>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FAF87548-2503-4B00-BD76-2737F582ED96}" type="parTrans" cxnId="{A4C47A2A-5588-41F0-BDA7-63EA5D913511}">
      <dgm:prSet/>
      <dgm:spPr/>
      <dgm:t>
        <a:bodyPr/>
        <a:lstStyle/>
        <a:p>
          <a:endParaRPr lang="fr-FR"/>
        </a:p>
      </dgm:t>
    </dgm:pt>
    <dgm:pt modelId="{0FD61C4D-A87A-4C70-9E90-059AE7E4AD52}" type="sibTrans" cxnId="{A4C47A2A-5588-41F0-BDA7-63EA5D913511}">
      <dgm:prSet/>
      <dgm:spPr/>
      <dgm:t>
        <a:bodyPr/>
        <a:lstStyle/>
        <a:p>
          <a:endParaRPr lang="fr-FR"/>
        </a:p>
      </dgm:t>
    </dgm:pt>
    <dgm:pt modelId="{468F7E76-6B0D-4BF6-AF23-D5E2C9C860F8}">
      <dgm:prSet/>
      <dgm:spPr/>
      <dgm:t>
        <a:bodyPr/>
        <a:lstStyle/>
        <a:p>
          <a:pPr rtl="0"/>
          <a:r>
            <a:rPr lang="fr-FR" smtClean="0"/>
            <a:t>Présentations en ligne</a:t>
          </a:r>
          <a:endParaRPr lang="fr-F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5EB3E61A-081D-4247-999D-EC1956B6EE59}" type="parTrans" cxnId="{2EC657F9-3203-410D-B0F1-07F4A236A4CB}">
      <dgm:prSet/>
      <dgm:spPr/>
      <dgm:t>
        <a:bodyPr/>
        <a:lstStyle/>
        <a:p>
          <a:endParaRPr lang="fr-FR"/>
        </a:p>
      </dgm:t>
    </dgm:pt>
    <dgm:pt modelId="{6933290C-9D2B-4A31-AFAD-B23743A727A1}" type="sibTrans" cxnId="{2EC657F9-3203-410D-B0F1-07F4A236A4CB}">
      <dgm:prSet/>
      <dgm:spPr/>
      <dgm:t>
        <a:bodyPr/>
        <a:lstStyle/>
        <a:p>
          <a:endParaRPr lang="fr-FR"/>
        </a:p>
      </dgm:t>
    </dgm:pt>
    <dgm:pt modelId="{F711E0E0-9A48-4EE5-AAD8-047A84100628}">
      <dgm:prSet/>
      <dgm:spPr/>
      <dgm:t>
        <a:bodyPr/>
        <a:lstStyle/>
        <a:p>
          <a:pPr rtl="0"/>
          <a:r>
            <a:rPr lang="fr-FR" smtClean="0"/>
            <a:t>Variations du thème</a:t>
          </a:r>
          <a:endParaRPr lang="fr-FR"/>
        </a:p>
      </dgm:t>
    </dgm:pt>
    <dgm:pt modelId="{BA6C3C1A-6209-45D3-8234-C5CE999353BE}" type="parTrans" cxnId="{263FC8A5-F921-4500-81F0-B25A48366131}">
      <dgm:prSet/>
      <dgm:spPr/>
      <dgm:t>
        <a:bodyPr/>
        <a:lstStyle/>
        <a:p>
          <a:endParaRPr lang="fr-FR"/>
        </a:p>
      </dgm:t>
    </dgm:pt>
    <dgm:pt modelId="{17EE4B54-B9BC-4FB9-A9F6-8672A67A3A35}" type="sibTrans" cxnId="{263FC8A5-F921-4500-81F0-B25A48366131}">
      <dgm:prSet/>
      <dgm:spPr/>
      <dgm:t>
        <a:bodyPr/>
        <a:lstStyle/>
        <a:p>
          <a:endParaRPr lang="fr-FR"/>
        </a:p>
      </dgm:t>
    </dgm:pt>
    <dgm:pt modelId="{0F451246-A6E8-422E-88B7-3BCBE7CB4DC4}" type="pres">
      <dgm:prSet presAssocID="{23E1454C-8F14-43FB-B688-5AFA1C8B350C}" presName="linear" presStyleCnt="0">
        <dgm:presLayoutVars>
          <dgm:animLvl val="lvl"/>
          <dgm:resizeHandles val="exact"/>
        </dgm:presLayoutVars>
      </dgm:prSet>
      <dgm:spPr/>
      <dgm:t>
        <a:bodyPr/>
        <a:lstStyle/>
        <a:p>
          <a:endParaRPr lang="fr-FR"/>
        </a:p>
      </dgm:t>
    </dgm:pt>
    <dgm:pt modelId="{66E08C97-6821-4FC4-898A-ED7DEA06A8E0}" type="pres">
      <dgm:prSet presAssocID="{12EDB5B0-5BA6-4C0F-90F3-E6D647F1F3E1}" presName="parentText" presStyleLbl="node1" presStyleIdx="0" presStyleCnt="5">
        <dgm:presLayoutVars>
          <dgm:chMax val="0"/>
          <dgm:bulletEnabled val="1"/>
        </dgm:presLayoutVars>
      </dgm:prSet>
      <dgm:spPr/>
      <dgm:t>
        <a:bodyPr/>
        <a:lstStyle/>
        <a:p>
          <a:endParaRPr lang="fr-FR"/>
        </a:p>
      </dgm:t>
    </dgm:pt>
    <dgm:pt modelId="{B833C666-D7BA-41E3-B5B7-785201D5D5B0}" type="pres">
      <dgm:prSet presAssocID="{F83A49C4-ED62-4F72-9335-F7F657CCAC5E}" presName="spacer" presStyleCnt="0"/>
      <dgm:spPr/>
    </dgm:pt>
    <dgm:pt modelId="{F4827F3D-8DA1-434C-8A52-000D770A5D2A}" type="pres">
      <dgm:prSet presAssocID="{23991654-51D2-4E42-9BFC-D516DC532BDB}" presName="parentText" presStyleLbl="node1" presStyleIdx="1" presStyleCnt="5">
        <dgm:presLayoutVars>
          <dgm:chMax val="0"/>
          <dgm:bulletEnabled val="1"/>
        </dgm:presLayoutVars>
      </dgm:prSet>
      <dgm:spPr/>
      <dgm:t>
        <a:bodyPr/>
        <a:lstStyle/>
        <a:p>
          <a:endParaRPr lang="fr-FR"/>
        </a:p>
      </dgm:t>
    </dgm:pt>
    <dgm:pt modelId="{7F76D63C-85C0-4110-B19B-492ECAED45CC}" type="pres">
      <dgm:prSet presAssocID="{60EE23A2-9A0A-4FE5-B34C-F9CD01D4096A}" presName="spacer" presStyleCnt="0"/>
      <dgm:spPr/>
    </dgm:pt>
    <dgm:pt modelId="{3C378721-4E76-4EC9-A324-5B15D82F952A}" type="pres">
      <dgm:prSet presAssocID="{201D1BA1-9993-4FB9-BE36-A68596A6A2D8}" presName="parentText" presStyleLbl="node1" presStyleIdx="2" presStyleCnt="5">
        <dgm:presLayoutVars>
          <dgm:chMax val="0"/>
          <dgm:bulletEnabled val="1"/>
        </dgm:presLayoutVars>
      </dgm:prSet>
      <dgm:spPr/>
      <dgm:t>
        <a:bodyPr/>
        <a:lstStyle/>
        <a:p>
          <a:endParaRPr lang="fr-FR"/>
        </a:p>
      </dgm:t>
    </dgm:pt>
    <dgm:pt modelId="{D6D1A2B4-B5FF-4FEC-8EF0-A570881FD568}" type="pres">
      <dgm:prSet presAssocID="{0FD61C4D-A87A-4C70-9E90-059AE7E4AD52}" presName="spacer" presStyleCnt="0"/>
      <dgm:spPr/>
    </dgm:pt>
    <dgm:pt modelId="{A00D841C-CD89-41CD-94F9-3B762F61D164}" type="pres">
      <dgm:prSet presAssocID="{468F7E76-6B0D-4BF6-AF23-D5E2C9C860F8}" presName="parentText" presStyleLbl="node1" presStyleIdx="3" presStyleCnt="5">
        <dgm:presLayoutVars>
          <dgm:chMax val="0"/>
          <dgm:bulletEnabled val="1"/>
        </dgm:presLayoutVars>
      </dgm:prSet>
      <dgm:spPr/>
      <dgm:t>
        <a:bodyPr/>
        <a:lstStyle/>
        <a:p>
          <a:endParaRPr lang="fr-FR"/>
        </a:p>
      </dgm:t>
    </dgm:pt>
    <dgm:pt modelId="{8E318FBF-5256-44CC-B72E-BCC0A8EDDE7D}" type="pres">
      <dgm:prSet presAssocID="{6933290C-9D2B-4A31-AFAD-B23743A727A1}" presName="spacer" presStyleCnt="0"/>
      <dgm:spPr/>
    </dgm:pt>
    <dgm:pt modelId="{8016BCDF-C1DC-4729-AC8F-6A0B31676F2F}" type="pres">
      <dgm:prSet presAssocID="{F711E0E0-9A48-4EE5-AAD8-047A84100628}" presName="parentText" presStyleLbl="node1" presStyleIdx="4" presStyleCnt="5">
        <dgm:presLayoutVars>
          <dgm:chMax val="0"/>
          <dgm:bulletEnabled val="1"/>
        </dgm:presLayoutVars>
      </dgm:prSet>
      <dgm:spPr/>
      <dgm:t>
        <a:bodyPr/>
        <a:lstStyle/>
        <a:p>
          <a:endParaRPr lang="fr-FR"/>
        </a:p>
      </dgm:t>
    </dgm:pt>
  </dgm:ptLst>
  <dgm:cxnLst>
    <dgm:cxn modelId="{A4C47A2A-5588-41F0-BDA7-63EA5D913511}" srcId="{23E1454C-8F14-43FB-B688-5AFA1C8B350C}" destId="{201D1BA1-9993-4FB9-BE36-A68596A6A2D8}" srcOrd="2" destOrd="0" parTransId="{FAF87548-2503-4B00-BD76-2737F582ED96}" sibTransId="{0FD61C4D-A87A-4C70-9E90-059AE7E4AD52}"/>
    <dgm:cxn modelId="{92A1930F-5FAC-468D-8A51-5186DFAEAB55}" type="presOf" srcId="{468F7E76-6B0D-4BF6-AF23-D5E2C9C860F8}" destId="{A00D841C-CD89-41CD-94F9-3B762F61D164}" srcOrd="0" destOrd="0" presId="urn:microsoft.com/office/officeart/2005/8/layout/vList2"/>
    <dgm:cxn modelId="{263FC8A5-F921-4500-81F0-B25A48366131}" srcId="{23E1454C-8F14-43FB-B688-5AFA1C8B350C}" destId="{F711E0E0-9A48-4EE5-AAD8-047A84100628}" srcOrd="4" destOrd="0" parTransId="{BA6C3C1A-6209-45D3-8234-C5CE999353BE}" sibTransId="{17EE4B54-B9BC-4FB9-A9F6-8672A67A3A35}"/>
    <dgm:cxn modelId="{E83F1C7F-B3BD-4907-BFC2-89A96E531D0A}" srcId="{23E1454C-8F14-43FB-B688-5AFA1C8B350C}" destId="{12EDB5B0-5BA6-4C0F-90F3-E6D647F1F3E1}" srcOrd="0" destOrd="0" parTransId="{3E82076F-EBFA-4123-AE8F-DE43586049E8}" sibTransId="{F83A49C4-ED62-4F72-9335-F7F657CCAC5E}"/>
    <dgm:cxn modelId="{01F9DA71-2C37-47AE-AA30-B4A36FFA201A}" type="presOf" srcId="{12EDB5B0-5BA6-4C0F-90F3-E6D647F1F3E1}" destId="{66E08C97-6821-4FC4-898A-ED7DEA06A8E0}" srcOrd="0" destOrd="0" presId="urn:microsoft.com/office/officeart/2005/8/layout/vList2"/>
    <dgm:cxn modelId="{332CC962-503F-4F2C-AA6A-86AF73DF862E}" srcId="{23E1454C-8F14-43FB-B688-5AFA1C8B350C}" destId="{23991654-51D2-4E42-9BFC-D516DC532BDB}" srcOrd="1" destOrd="0" parTransId="{035F0EF1-8889-4828-866D-94C384C5233E}" sibTransId="{60EE23A2-9A0A-4FE5-B34C-F9CD01D4096A}"/>
    <dgm:cxn modelId="{E111CE94-A590-4DB6-8BC8-7E9FEECA3D5E}" type="presOf" srcId="{23E1454C-8F14-43FB-B688-5AFA1C8B350C}" destId="{0F451246-A6E8-422E-88B7-3BCBE7CB4DC4}" srcOrd="0" destOrd="0" presId="urn:microsoft.com/office/officeart/2005/8/layout/vList2"/>
    <dgm:cxn modelId="{2EC657F9-3203-410D-B0F1-07F4A236A4CB}" srcId="{23E1454C-8F14-43FB-B688-5AFA1C8B350C}" destId="{468F7E76-6B0D-4BF6-AF23-D5E2C9C860F8}" srcOrd="3" destOrd="0" parTransId="{5EB3E61A-081D-4247-999D-EC1956B6EE59}" sibTransId="{6933290C-9D2B-4A31-AFAD-B23743A727A1}"/>
    <dgm:cxn modelId="{823A268F-3AE8-4077-AE6A-D9100E017AB4}" type="presOf" srcId="{201D1BA1-9993-4FB9-BE36-A68596A6A2D8}" destId="{3C378721-4E76-4EC9-A324-5B15D82F952A}" srcOrd="0" destOrd="0" presId="urn:microsoft.com/office/officeart/2005/8/layout/vList2"/>
    <dgm:cxn modelId="{66EF1BFA-B06D-41D5-AACA-C1E0A37FD706}" type="presOf" srcId="{F711E0E0-9A48-4EE5-AAD8-047A84100628}" destId="{8016BCDF-C1DC-4729-AC8F-6A0B31676F2F}" srcOrd="0" destOrd="0" presId="urn:microsoft.com/office/officeart/2005/8/layout/vList2"/>
    <dgm:cxn modelId="{52EC2C60-0C51-4332-891B-946E3A99EFB3}" type="presOf" srcId="{23991654-51D2-4E42-9BFC-D516DC532BDB}" destId="{F4827F3D-8DA1-434C-8A52-000D770A5D2A}" srcOrd="0" destOrd="0" presId="urn:microsoft.com/office/officeart/2005/8/layout/vList2"/>
    <dgm:cxn modelId="{CFE85D08-1E3B-4F63-B756-5393E883ED03}" type="presParOf" srcId="{0F451246-A6E8-422E-88B7-3BCBE7CB4DC4}" destId="{66E08C97-6821-4FC4-898A-ED7DEA06A8E0}" srcOrd="0" destOrd="0" presId="urn:microsoft.com/office/officeart/2005/8/layout/vList2"/>
    <dgm:cxn modelId="{2CF5FECC-D44B-4CD6-BED8-5F997882B6B5}" type="presParOf" srcId="{0F451246-A6E8-422E-88B7-3BCBE7CB4DC4}" destId="{B833C666-D7BA-41E3-B5B7-785201D5D5B0}" srcOrd="1" destOrd="0" presId="urn:microsoft.com/office/officeart/2005/8/layout/vList2"/>
    <dgm:cxn modelId="{F1FAFF33-8028-46B2-A301-C031DD627FA9}" type="presParOf" srcId="{0F451246-A6E8-422E-88B7-3BCBE7CB4DC4}" destId="{F4827F3D-8DA1-434C-8A52-000D770A5D2A}" srcOrd="2" destOrd="0" presId="urn:microsoft.com/office/officeart/2005/8/layout/vList2"/>
    <dgm:cxn modelId="{89BEC8AD-BB21-469B-8A99-31325137A588}" type="presParOf" srcId="{0F451246-A6E8-422E-88B7-3BCBE7CB4DC4}" destId="{7F76D63C-85C0-4110-B19B-492ECAED45CC}" srcOrd="3" destOrd="0" presId="urn:microsoft.com/office/officeart/2005/8/layout/vList2"/>
    <dgm:cxn modelId="{2823877E-0356-4FFB-A6F4-D5C343BE7CF2}" type="presParOf" srcId="{0F451246-A6E8-422E-88B7-3BCBE7CB4DC4}" destId="{3C378721-4E76-4EC9-A324-5B15D82F952A}" srcOrd="4" destOrd="0" presId="urn:microsoft.com/office/officeart/2005/8/layout/vList2"/>
    <dgm:cxn modelId="{296EC7A8-1BAD-46EC-958E-1004975921A5}" type="presParOf" srcId="{0F451246-A6E8-422E-88B7-3BCBE7CB4DC4}" destId="{D6D1A2B4-B5FF-4FEC-8EF0-A570881FD568}" srcOrd="5" destOrd="0" presId="urn:microsoft.com/office/officeart/2005/8/layout/vList2"/>
    <dgm:cxn modelId="{D4A2690F-7DAA-42E3-B380-F61061772563}" type="presParOf" srcId="{0F451246-A6E8-422E-88B7-3BCBE7CB4DC4}" destId="{A00D841C-CD89-41CD-94F9-3B762F61D164}" srcOrd="6" destOrd="0" presId="urn:microsoft.com/office/officeart/2005/8/layout/vList2"/>
    <dgm:cxn modelId="{B0F17488-F7D3-43AE-BC24-B237F56589D7}" type="presParOf" srcId="{0F451246-A6E8-422E-88B7-3BCBE7CB4DC4}" destId="{8E318FBF-5256-44CC-B72E-BCC0A8EDDE7D}" srcOrd="7" destOrd="0" presId="urn:microsoft.com/office/officeart/2005/8/layout/vList2"/>
    <dgm:cxn modelId="{412EC944-CBB0-4299-A8B6-3263AEC86CDF}" type="presParOf" srcId="{0F451246-A6E8-422E-88B7-3BCBE7CB4DC4}" destId="{8016BCDF-C1DC-4729-AC8F-6A0B31676F2F}"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05D35E0-9A5D-4EB8-8A48-4ED52D2D6EAC}" type="doc">
      <dgm:prSet loTypeId="urn:microsoft.com/office/officeart/2005/8/layout/radial6#1" loCatId="cycle" qsTypeId="urn:microsoft.com/office/officeart/2005/8/quickstyle/simple2#2" qsCatId="simple" csTypeId="urn:microsoft.com/office/officeart/2005/8/colors/colorful1" csCatId="colorful" phldr="1"/>
      <dgm:spPr/>
      <dgm:t>
        <a:bodyPr/>
        <a:lstStyle>
          <a:extLst/>
        </a:lstStyle>
        <a:p>
          <a:endParaRPr lang="fr-FR"/>
        </a:p>
      </dgm:t>
    </dgm:pt>
    <dgm:pt modelId="{F9A846BA-06FB-46AF-80ED-5EA0073A08FA}">
      <dgm:prSet phldrT="[Text]"/>
      <dgm:spPr/>
      <dgm:t>
        <a:bodyPr/>
        <a:lstStyle>
          <a:extLst/>
        </a:lstStyle>
        <a:p>
          <a:r>
            <a:rPr lang="fr-FR"/>
            <a:t>Processus de gestion</a:t>
          </a:r>
        </a:p>
      </dgm:t>
    </dgm:pt>
    <dgm:pt modelId="{867140E2-327F-4343-AA77-39B40F758E20}" type="parTrans" cxnId="{E0A59ECF-A5D6-4165-81D6-37160CDE59E0}">
      <dgm:prSet/>
      <dgm:spPr/>
      <dgm:t>
        <a:bodyPr/>
        <a:lstStyle>
          <a:extLst/>
        </a:lstStyle>
        <a:p>
          <a:endParaRPr lang="fr-FR"/>
        </a:p>
      </dgm:t>
    </dgm:pt>
    <dgm:pt modelId="{D054D334-137E-4116-BF8C-3B5A64D95A38}" type="sibTrans" cxnId="{E0A59ECF-A5D6-4165-81D6-37160CDE59E0}">
      <dgm:prSet/>
      <dgm:spPr/>
      <dgm:t>
        <a:bodyPr/>
        <a:lstStyle>
          <a:extLst/>
        </a:lstStyle>
        <a:p>
          <a:endParaRPr lang="fr-FR"/>
        </a:p>
      </dgm:t>
    </dgm:pt>
    <dgm:pt modelId="{F158A836-9807-4BB5-96D7-55AAE48F5E54}">
      <dgm:prSet phldrT="[Text]"/>
      <dgm:spPr/>
      <dgm:t>
        <a:bodyPr/>
        <a:lstStyle>
          <a:extLst/>
        </a:lstStyle>
        <a:p>
          <a:r>
            <a:rPr lang="fr-FR"/>
            <a:t>Fonctionner</a:t>
          </a:r>
        </a:p>
      </dgm:t>
    </dgm:pt>
    <dgm:pt modelId="{558C0938-D0E9-4B08-AF25-06F808A3FD1D}" type="parTrans" cxnId="{5DEF2495-9985-44C6-8EDA-3F14AE904248}">
      <dgm:prSet/>
      <dgm:spPr/>
      <dgm:t>
        <a:bodyPr/>
        <a:lstStyle>
          <a:extLst/>
        </a:lstStyle>
        <a:p>
          <a:endParaRPr lang="fr-FR"/>
        </a:p>
      </dgm:t>
    </dgm:pt>
    <dgm:pt modelId="{641FD4FB-DEB5-4BAD-8DE6-FF7449A706FD}" type="sibTrans" cxnId="{5DEF2495-9985-44C6-8EDA-3F14AE904248}">
      <dgm:prSet/>
      <dgm:spPr/>
      <dgm:t>
        <a:bodyPr/>
        <a:lstStyle>
          <a:extLst/>
        </a:lstStyle>
        <a:p>
          <a:endParaRPr lang="fr-FR"/>
        </a:p>
      </dgm:t>
    </dgm:pt>
    <dgm:pt modelId="{1D5437B4-AE63-4725-B3BF-757CE9D3B51A}">
      <dgm:prSet phldrT="[Text]"/>
      <dgm:spPr/>
      <dgm:t>
        <a:bodyPr/>
        <a:lstStyle>
          <a:extLst/>
        </a:lstStyle>
        <a:p>
          <a:r>
            <a:rPr lang="fr-FR"/>
            <a:t>Soutien</a:t>
          </a:r>
        </a:p>
      </dgm:t>
    </dgm:pt>
    <dgm:pt modelId="{EE3EA5B9-D085-48DC-A4C9-23E6FD27D486}" type="parTrans" cxnId="{1890C31B-6C5A-492A-B02D-6A7C8BDE111A}">
      <dgm:prSet/>
      <dgm:spPr/>
      <dgm:t>
        <a:bodyPr/>
        <a:lstStyle>
          <a:extLst/>
        </a:lstStyle>
        <a:p>
          <a:endParaRPr lang="fr-FR"/>
        </a:p>
      </dgm:t>
    </dgm:pt>
    <dgm:pt modelId="{77151872-762C-4E0C-84E2-38FC583BA821}" type="sibTrans" cxnId="{1890C31B-6C5A-492A-B02D-6A7C8BDE111A}">
      <dgm:prSet/>
      <dgm:spPr/>
      <dgm:t>
        <a:bodyPr/>
        <a:lstStyle>
          <a:extLst/>
        </a:lstStyle>
        <a:p>
          <a:endParaRPr lang="fr-FR"/>
        </a:p>
      </dgm:t>
    </dgm:pt>
    <dgm:pt modelId="{F4DD7773-E0F0-4CA0-AE12-39FE24E2D38B}">
      <dgm:prSet phldrT="[Text]"/>
      <dgm:spPr/>
      <dgm:t>
        <a:bodyPr/>
        <a:lstStyle>
          <a:extLst/>
        </a:lstStyle>
        <a:p>
          <a:r>
            <a:rPr lang="fr-FR"/>
            <a:t>Optimiser</a:t>
          </a:r>
        </a:p>
      </dgm:t>
    </dgm:pt>
    <dgm:pt modelId="{5EB1A185-9242-4C2E-BC90-611B22CE7796}" type="parTrans" cxnId="{71F9C174-A9A7-4C4B-82AD-F0A584F94B69}">
      <dgm:prSet/>
      <dgm:spPr/>
      <dgm:t>
        <a:bodyPr/>
        <a:lstStyle>
          <a:extLst/>
        </a:lstStyle>
        <a:p>
          <a:endParaRPr lang="fr-FR"/>
        </a:p>
      </dgm:t>
    </dgm:pt>
    <dgm:pt modelId="{BDF0DF6A-C77C-48ED-8BA1-44B4EE5AE580}" type="sibTrans" cxnId="{71F9C174-A9A7-4C4B-82AD-F0A584F94B69}">
      <dgm:prSet/>
      <dgm:spPr/>
      <dgm:t>
        <a:bodyPr/>
        <a:lstStyle>
          <a:extLst/>
        </a:lstStyle>
        <a:p>
          <a:endParaRPr lang="fr-FR"/>
        </a:p>
      </dgm:t>
    </dgm:pt>
    <dgm:pt modelId="{E7099059-3858-4031-AA26-70F1AE740B29}">
      <dgm:prSet phldrT="[Text]"/>
      <dgm:spPr/>
      <dgm:t>
        <a:bodyPr/>
        <a:lstStyle>
          <a:extLst/>
        </a:lstStyle>
        <a:p>
          <a:r>
            <a:rPr lang="fr-FR"/>
            <a:t>Modifier</a:t>
          </a:r>
        </a:p>
      </dgm:t>
    </dgm:pt>
    <dgm:pt modelId="{2AD9F856-1FCF-4306-9F3B-5565B9795A99}" type="parTrans" cxnId="{C6BE03DB-B2D6-41F0-AD77-FF31B62F1DBE}">
      <dgm:prSet/>
      <dgm:spPr/>
      <dgm:t>
        <a:bodyPr/>
        <a:lstStyle>
          <a:extLst/>
        </a:lstStyle>
        <a:p>
          <a:endParaRPr lang="fr-FR"/>
        </a:p>
      </dgm:t>
    </dgm:pt>
    <dgm:pt modelId="{05C988DA-E2F2-414D-AFF5-AF61883FBE3F}" type="sibTrans" cxnId="{C6BE03DB-B2D6-41F0-AD77-FF31B62F1DBE}">
      <dgm:prSet/>
      <dgm:spPr/>
      <dgm:t>
        <a:bodyPr/>
        <a:lstStyle>
          <a:extLst/>
        </a:lstStyle>
        <a:p>
          <a:endParaRPr lang="fr-FR"/>
        </a:p>
      </dgm:t>
    </dgm:pt>
    <dgm:pt modelId="{3D4D4D43-95D2-4C91-B240-78430E6218B9}" type="pres">
      <dgm:prSet presAssocID="{105D35E0-9A5D-4EB8-8A48-4ED52D2D6EAC}" presName="Name0" presStyleCnt="0">
        <dgm:presLayoutVars>
          <dgm:chMax val="1"/>
          <dgm:dir/>
          <dgm:animLvl val="ctr"/>
          <dgm:resizeHandles val="exact"/>
        </dgm:presLayoutVars>
      </dgm:prSet>
      <dgm:spPr/>
      <dgm:t>
        <a:bodyPr/>
        <a:lstStyle>
          <a:extLst/>
        </a:lstStyle>
        <a:p>
          <a:endParaRPr lang="fr-FR"/>
        </a:p>
      </dgm:t>
    </dgm:pt>
    <dgm:pt modelId="{71A7CAA9-318E-4CBA-B98D-2203DED9FB9C}" type="pres">
      <dgm:prSet presAssocID="{F9A846BA-06FB-46AF-80ED-5EA0073A08FA}" presName="centerShape" presStyleLbl="node0" presStyleIdx="0" presStyleCnt="1"/>
      <dgm:spPr/>
      <dgm:t>
        <a:bodyPr/>
        <a:lstStyle>
          <a:extLst/>
        </a:lstStyle>
        <a:p>
          <a:endParaRPr lang="fr-FR"/>
        </a:p>
      </dgm:t>
    </dgm:pt>
    <dgm:pt modelId="{86A79D0C-7F5D-4218-89BF-C121023B74AE}" type="pres">
      <dgm:prSet presAssocID="{F158A836-9807-4BB5-96D7-55AAE48F5E54}" presName="node" presStyleLbl="node1" presStyleIdx="0" presStyleCnt="4">
        <dgm:presLayoutVars>
          <dgm:bulletEnabled val="1"/>
        </dgm:presLayoutVars>
      </dgm:prSet>
      <dgm:spPr/>
      <dgm:t>
        <a:bodyPr/>
        <a:lstStyle>
          <a:extLst/>
        </a:lstStyle>
        <a:p>
          <a:endParaRPr lang="fr-FR"/>
        </a:p>
      </dgm:t>
    </dgm:pt>
    <dgm:pt modelId="{5C76BEFB-CE8E-4F7E-8C47-F622A6CFDEBF}" type="pres">
      <dgm:prSet presAssocID="{F158A836-9807-4BB5-96D7-55AAE48F5E54}" presName="dummy" presStyleCnt="0"/>
      <dgm:spPr/>
      <dgm:t>
        <a:bodyPr/>
        <a:lstStyle>
          <a:extLst/>
        </a:lstStyle>
        <a:p>
          <a:endParaRPr lang="fr-FR"/>
        </a:p>
      </dgm:t>
    </dgm:pt>
    <dgm:pt modelId="{7E8FCA14-6E35-4D86-8774-9DEBE17A0AD0}" type="pres">
      <dgm:prSet presAssocID="{641FD4FB-DEB5-4BAD-8DE6-FF7449A706FD}" presName="sibTrans" presStyleLbl="sibTrans2D1" presStyleIdx="0" presStyleCnt="4"/>
      <dgm:spPr/>
      <dgm:t>
        <a:bodyPr/>
        <a:lstStyle>
          <a:extLst/>
        </a:lstStyle>
        <a:p>
          <a:endParaRPr lang="fr-FR"/>
        </a:p>
      </dgm:t>
    </dgm:pt>
    <dgm:pt modelId="{D8152D92-BBFE-427B-BBE4-CDB00C1C8220}" type="pres">
      <dgm:prSet presAssocID="{1D5437B4-AE63-4725-B3BF-757CE9D3B51A}" presName="node" presStyleLbl="node1" presStyleIdx="1" presStyleCnt="4">
        <dgm:presLayoutVars>
          <dgm:bulletEnabled val="1"/>
        </dgm:presLayoutVars>
      </dgm:prSet>
      <dgm:spPr/>
      <dgm:t>
        <a:bodyPr/>
        <a:lstStyle>
          <a:extLst/>
        </a:lstStyle>
        <a:p>
          <a:endParaRPr lang="fr-FR"/>
        </a:p>
      </dgm:t>
    </dgm:pt>
    <dgm:pt modelId="{AC9C7443-8962-4A19-AB09-8A666B45BAE2}" type="pres">
      <dgm:prSet presAssocID="{1D5437B4-AE63-4725-B3BF-757CE9D3B51A}" presName="dummy" presStyleCnt="0"/>
      <dgm:spPr/>
      <dgm:t>
        <a:bodyPr/>
        <a:lstStyle>
          <a:extLst/>
        </a:lstStyle>
        <a:p>
          <a:endParaRPr lang="fr-FR"/>
        </a:p>
      </dgm:t>
    </dgm:pt>
    <dgm:pt modelId="{C2A2C01E-986B-4BE3-994F-EB2FBE9759A5}" type="pres">
      <dgm:prSet presAssocID="{77151872-762C-4E0C-84E2-38FC583BA821}" presName="sibTrans" presStyleLbl="sibTrans2D1" presStyleIdx="1" presStyleCnt="4"/>
      <dgm:spPr/>
      <dgm:t>
        <a:bodyPr/>
        <a:lstStyle>
          <a:extLst/>
        </a:lstStyle>
        <a:p>
          <a:endParaRPr lang="fr-FR"/>
        </a:p>
      </dgm:t>
    </dgm:pt>
    <dgm:pt modelId="{6996B73F-0E51-4C9A-A0AE-6248F2123DF8}" type="pres">
      <dgm:prSet presAssocID="{F4DD7773-E0F0-4CA0-AE12-39FE24E2D38B}" presName="node" presStyleLbl="node1" presStyleIdx="2" presStyleCnt="4">
        <dgm:presLayoutVars>
          <dgm:bulletEnabled val="1"/>
        </dgm:presLayoutVars>
      </dgm:prSet>
      <dgm:spPr/>
      <dgm:t>
        <a:bodyPr/>
        <a:lstStyle>
          <a:extLst/>
        </a:lstStyle>
        <a:p>
          <a:endParaRPr lang="fr-FR"/>
        </a:p>
      </dgm:t>
    </dgm:pt>
    <dgm:pt modelId="{67D23CC5-1A27-4FA3-BCC5-634AEC7B868B}" type="pres">
      <dgm:prSet presAssocID="{F4DD7773-E0F0-4CA0-AE12-39FE24E2D38B}" presName="dummy" presStyleCnt="0"/>
      <dgm:spPr/>
      <dgm:t>
        <a:bodyPr/>
        <a:lstStyle>
          <a:extLst/>
        </a:lstStyle>
        <a:p>
          <a:endParaRPr lang="fr-FR"/>
        </a:p>
      </dgm:t>
    </dgm:pt>
    <dgm:pt modelId="{FCA927B1-9AE4-4F40-8207-CA74D0D24071}" type="pres">
      <dgm:prSet presAssocID="{BDF0DF6A-C77C-48ED-8BA1-44B4EE5AE580}" presName="sibTrans" presStyleLbl="sibTrans2D1" presStyleIdx="2" presStyleCnt="4"/>
      <dgm:spPr/>
      <dgm:t>
        <a:bodyPr/>
        <a:lstStyle>
          <a:extLst/>
        </a:lstStyle>
        <a:p>
          <a:endParaRPr lang="fr-FR"/>
        </a:p>
      </dgm:t>
    </dgm:pt>
    <dgm:pt modelId="{FCCDFD5F-7039-438F-B4A9-7649B01ACAF8}" type="pres">
      <dgm:prSet presAssocID="{E7099059-3858-4031-AA26-70F1AE740B29}" presName="node" presStyleLbl="node1" presStyleIdx="3" presStyleCnt="4">
        <dgm:presLayoutVars>
          <dgm:bulletEnabled val="1"/>
        </dgm:presLayoutVars>
      </dgm:prSet>
      <dgm:spPr/>
      <dgm:t>
        <a:bodyPr/>
        <a:lstStyle>
          <a:extLst/>
        </a:lstStyle>
        <a:p>
          <a:endParaRPr lang="fr-FR"/>
        </a:p>
      </dgm:t>
    </dgm:pt>
    <dgm:pt modelId="{96B04D3E-CA34-4F0B-809E-9EAE2E97399A}" type="pres">
      <dgm:prSet presAssocID="{E7099059-3858-4031-AA26-70F1AE740B29}" presName="dummy" presStyleCnt="0"/>
      <dgm:spPr/>
      <dgm:t>
        <a:bodyPr/>
        <a:lstStyle>
          <a:extLst/>
        </a:lstStyle>
        <a:p>
          <a:endParaRPr lang="fr-FR"/>
        </a:p>
      </dgm:t>
    </dgm:pt>
    <dgm:pt modelId="{772C5452-3B19-4BA4-99E2-C91FFF1629B3}" type="pres">
      <dgm:prSet presAssocID="{05C988DA-E2F2-414D-AFF5-AF61883FBE3F}" presName="sibTrans" presStyleLbl="sibTrans2D1" presStyleIdx="3" presStyleCnt="4"/>
      <dgm:spPr/>
      <dgm:t>
        <a:bodyPr/>
        <a:lstStyle>
          <a:extLst/>
        </a:lstStyle>
        <a:p>
          <a:endParaRPr lang="fr-FR"/>
        </a:p>
      </dgm:t>
    </dgm:pt>
  </dgm:ptLst>
  <dgm:cxnLst>
    <dgm:cxn modelId="{6B23BF99-B7DC-4B1E-8B77-97679EFDCA57}" type="presOf" srcId="{F9A846BA-06FB-46AF-80ED-5EA0073A08FA}" destId="{71A7CAA9-318E-4CBA-B98D-2203DED9FB9C}" srcOrd="0" destOrd="0" presId="urn:microsoft.com/office/officeart/2005/8/layout/radial6#1"/>
    <dgm:cxn modelId="{E0A59ECF-A5D6-4165-81D6-37160CDE59E0}" srcId="{105D35E0-9A5D-4EB8-8A48-4ED52D2D6EAC}" destId="{F9A846BA-06FB-46AF-80ED-5EA0073A08FA}" srcOrd="0" destOrd="0" parTransId="{867140E2-327F-4343-AA77-39B40F758E20}" sibTransId="{D054D334-137E-4116-BF8C-3B5A64D95A38}"/>
    <dgm:cxn modelId="{C3D43969-C0D6-4DCA-85BB-4D39318F4B16}" type="presOf" srcId="{E7099059-3858-4031-AA26-70F1AE740B29}" destId="{FCCDFD5F-7039-438F-B4A9-7649B01ACAF8}" srcOrd="0" destOrd="0" presId="urn:microsoft.com/office/officeart/2005/8/layout/radial6#1"/>
    <dgm:cxn modelId="{D5BF0F78-1888-4F8C-8DA5-B31337D4178C}" type="presOf" srcId="{F4DD7773-E0F0-4CA0-AE12-39FE24E2D38B}" destId="{6996B73F-0E51-4C9A-A0AE-6248F2123DF8}" srcOrd="0" destOrd="0" presId="urn:microsoft.com/office/officeart/2005/8/layout/radial6#1"/>
    <dgm:cxn modelId="{78F5949D-8250-4910-9C58-C51AFC379CEB}" type="presOf" srcId="{05C988DA-E2F2-414D-AFF5-AF61883FBE3F}" destId="{772C5452-3B19-4BA4-99E2-C91FFF1629B3}" srcOrd="0" destOrd="0" presId="urn:microsoft.com/office/officeart/2005/8/layout/radial6#1"/>
    <dgm:cxn modelId="{37A2BE90-4586-4611-8630-E4C969F454C8}" type="presOf" srcId="{641FD4FB-DEB5-4BAD-8DE6-FF7449A706FD}" destId="{7E8FCA14-6E35-4D86-8774-9DEBE17A0AD0}" srcOrd="0" destOrd="0" presId="urn:microsoft.com/office/officeart/2005/8/layout/radial6#1"/>
    <dgm:cxn modelId="{1890C31B-6C5A-492A-B02D-6A7C8BDE111A}" srcId="{F9A846BA-06FB-46AF-80ED-5EA0073A08FA}" destId="{1D5437B4-AE63-4725-B3BF-757CE9D3B51A}" srcOrd="1" destOrd="0" parTransId="{EE3EA5B9-D085-48DC-A4C9-23E6FD27D486}" sibTransId="{77151872-762C-4E0C-84E2-38FC583BA821}"/>
    <dgm:cxn modelId="{E87DA9D2-3A0F-4C93-A82D-67E7780BC136}" type="presOf" srcId="{105D35E0-9A5D-4EB8-8A48-4ED52D2D6EAC}" destId="{3D4D4D43-95D2-4C91-B240-78430E6218B9}" srcOrd="0" destOrd="0" presId="urn:microsoft.com/office/officeart/2005/8/layout/radial6#1"/>
    <dgm:cxn modelId="{205BAD84-EF36-40EC-8888-4DC8DC0C9719}" type="presOf" srcId="{77151872-762C-4E0C-84E2-38FC583BA821}" destId="{C2A2C01E-986B-4BE3-994F-EB2FBE9759A5}" srcOrd="0" destOrd="0" presId="urn:microsoft.com/office/officeart/2005/8/layout/radial6#1"/>
    <dgm:cxn modelId="{48C979AB-48CB-4C2B-BC4D-1132173BBB0B}" type="presOf" srcId="{1D5437B4-AE63-4725-B3BF-757CE9D3B51A}" destId="{D8152D92-BBFE-427B-BBE4-CDB00C1C8220}" srcOrd="0" destOrd="0" presId="urn:microsoft.com/office/officeart/2005/8/layout/radial6#1"/>
    <dgm:cxn modelId="{F7F27644-6AEC-49F8-B6E6-AC172E26794E}" type="presOf" srcId="{F158A836-9807-4BB5-96D7-55AAE48F5E54}" destId="{86A79D0C-7F5D-4218-89BF-C121023B74AE}" srcOrd="0" destOrd="0" presId="urn:microsoft.com/office/officeart/2005/8/layout/radial6#1"/>
    <dgm:cxn modelId="{5DEF2495-9985-44C6-8EDA-3F14AE904248}" srcId="{F9A846BA-06FB-46AF-80ED-5EA0073A08FA}" destId="{F158A836-9807-4BB5-96D7-55AAE48F5E54}" srcOrd="0" destOrd="0" parTransId="{558C0938-D0E9-4B08-AF25-06F808A3FD1D}" sibTransId="{641FD4FB-DEB5-4BAD-8DE6-FF7449A706FD}"/>
    <dgm:cxn modelId="{C6BE03DB-B2D6-41F0-AD77-FF31B62F1DBE}" srcId="{F9A846BA-06FB-46AF-80ED-5EA0073A08FA}" destId="{E7099059-3858-4031-AA26-70F1AE740B29}" srcOrd="3" destOrd="0" parTransId="{2AD9F856-1FCF-4306-9F3B-5565B9795A99}" sibTransId="{05C988DA-E2F2-414D-AFF5-AF61883FBE3F}"/>
    <dgm:cxn modelId="{838598FE-1AF7-4ACA-8892-FD1F8484682D}" type="presOf" srcId="{BDF0DF6A-C77C-48ED-8BA1-44B4EE5AE580}" destId="{FCA927B1-9AE4-4F40-8207-CA74D0D24071}" srcOrd="0" destOrd="0" presId="urn:microsoft.com/office/officeart/2005/8/layout/radial6#1"/>
    <dgm:cxn modelId="{71F9C174-A9A7-4C4B-82AD-F0A584F94B69}" srcId="{F9A846BA-06FB-46AF-80ED-5EA0073A08FA}" destId="{F4DD7773-E0F0-4CA0-AE12-39FE24E2D38B}" srcOrd="2" destOrd="0" parTransId="{5EB1A185-9242-4C2E-BC90-611B22CE7796}" sibTransId="{BDF0DF6A-C77C-48ED-8BA1-44B4EE5AE580}"/>
    <dgm:cxn modelId="{2AA91A36-90B9-4404-9B78-3DEC1E8413DF}" type="presParOf" srcId="{3D4D4D43-95D2-4C91-B240-78430E6218B9}" destId="{71A7CAA9-318E-4CBA-B98D-2203DED9FB9C}" srcOrd="0" destOrd="0" presId="urn:microsoft.com/office/officeart/2005/8/layout/radial6#1"/>
    <dgm:cxn modelId="{93AE798E-6B89-4C74-8D87-4638A4DDDAD2}" type="presParOf" srcId="{3D4D4D43-95D2-4C91-B240-78430E6218B9}" destId="{86A79D0C-7F5D-4218-89BF-C121023B74AE}" srcOrd="1" destOrd="0" presId="urn:microsoft.com/office/officeart/2005/8/layout/radial6#1"/>
    <dgm:cxn modelId="{FDD87C3C-649B-4CDA-804D-204C6EB7F57F}" type="presParOf" srcId="{3D4D4D43-95D2-4C91-B240-78430E6218B9}" destId="{5C76BEFB-CE8E-4F7E-8C47-F622A6CFDEBF}" srcOrd="2" destOrd="0" presId="urn:microsoft.com/office/officeart/2005/8/layout/radial6#1"/>
    <dgm:cxn modelId="{81FE287F-F6FF-4127-A025-2EF57DD713F2}" type="presParOf" srcId="{3D4D4D43-95D2-4C91-B240-78430E6218B9}" destId="{7E8FCA14-6E35-4D86-8774-9DEBE17A0AD0}" srcOrd="3" destOrd="0" presId="urn:microsoft.com/office/officeart/2005/8/layout/radial6#1"/>
    <dgm:cxn modelId="{167433EF-2DA4-4EC9-8A69-57771EF3BDB5}" type="presParOf" srcId="{3D4D4D43-95D2-4C91-B240-78430E6218B9}" destId="{D8152D92-BBFE-427B-BBE4-CDB00C1C8220}" srcOrd="4" destOrd="0" presId="urn:microsoft.com/office/officeart/2005/8/layout/radial6#1"/>
    <dgm:cxn modelId="{A203B481-762A-4ACD-AE56-1C6001D9D5FA}" type="presParOf" srcId="{3D4D4D43-95D2-4C91-B240-78430E6218B9}" destId="{AC9C7443-8962-4A19-AB09-8A666B45BAE2}" srcOrd="5" destOrd="0" presId="urn:microsoft.com/office/officeart/2005/8/layout/radial6#1"/>
    <dgm:cxn modelId="{5A83F4AC-A981-4EBF-A4A4-6F6D6D865CCC}" type="presParOf" srcId="{3D4D4D43-95D2-4C91-B240-78430E6218B9}" destId="{C2A2C01E-986B-4BE3-994F-EB2FBE9759A5}" srcOrd="6" destOrd="0" presId="urn:microsoft.com/office/officeart/2005/8/layout/radial6#1"/>
    <dgm:cxn modelId="{689BFCED-ADF7-4335-8C41-1AC50F9E5BEC}" type="presParOf" srcId="{3D4D4D43-95D2-4C91-B240-78430E6218B9}" destId="{6996B73F-0E51-4C9A-A0AE-6248F2123DF8}" srcOrd="7" destOrd="0" presId="urn:microsoft.com/office/officeart/2005/8/layout/radial6#1"/>
    <dgm:cxn modelId="{0DFA30C8-6180-4770-AED2-8336EF7ABDA7}" type="presParOf" srcId="{3D4D4D43-95D2-4C91-B240-78430E6218B9}" destId="{67D23CC5-1A27-4FA3-BCC5-634AEC7B868B}" srcOrd="8" destOrd="0" presId="urn:microsoft.com/office/officeart/2005/8/layout/radial6#1"/>
    <dgm:cxn modelId="{35BAB403-1A3E-4323-989C-16DA57680100}" type="presParOf" srcId="{3D4D4D43-95D2-4C91-B240-78430E6218B9}" destId="{FCA927B1-9AE4-4F40-8207-CA74D0D24071}" srcOrd="9" destOrd="0" presId="urn:microsoft.com/office/officeart/2005/8/layout/radial6#1"/>
    <dgm:cxn modelId="{8BDC7BC5-EC4F-418F-ACC4-8F1843DBC58D}" type="presParOf" srcId="{3D4D4D43-95D2-4C91-B240-78430E6218B9}" destId="{FCCDFD5F-7039-438F-B4A9-7649B01ACAF8}" srcOrd="10" destOrd="0" presId="urn:microsoft.com/office/officeart/2005/8/layout/radial6#1"/>
    <dgm:cxn modelId="{050BE2EC-8EB8-4E7B-A12D-B0E9823A0AA5}" type="presParOf" srcId="{3D4D4D43-95D2-4C91-B240-78430E6218B9}" destId="{96B04D3E-CA34-4F0B-809E-9EAE2E97399A}" srcOrd="11" destOrd="0" presId="urn:microsoft.com/office/officeart/2005/8/layout/radial6#1"/>
    <dgm:cxn modelId="{9E35D3A8-977C-4CF4-A4B3-ECACAFB3BD1A}" type="presParOf" srcId="{3D4D4D43-95D2-4C91-B240-78430E6218B9}" destId="{772C5452-3B19-4BA4-99E2-C91FFF1629B3}" srcOrd="12" destOrd="0" presId="urn:microsoft.com/office/officeart/2005/8/layout/radial6#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05D35E0-9A5D-4EB8-8A48-4ED52D2D6EAC}" type="doc">
      <dgm:prSet loTypeId="urn:microsoft.com/office/officeart/2005/8/layout/hierarchy4#2" loCatId="hierarchy" qsTypeId="urn:microsoft.com/office/officeart/2005/8/quickstyle/3d5#1" qsCatId="3D" csTypeId="urn:microsoft.com/office/officeart/2005/8/colors/accent2_5" csCatId="accent2" phldr="1"/>
      <dgm:spPr/>
      <dgm:t>
        <a:bodyPr/>
        <a:lstStyle>
          <a:extLst/>
        </a:lstStyle>
        <a:p>
          <a:endParaRPr lang="fr-FR"/>
        </a:p>
      </dgm:t>
    </dgm:pt>
    <dgm:pt modelId="{F9A846BA-06FB-46AF-80ED-5EA0073A08FA}">
      <dgm:prSet phldrT="[Text]"/>
      <dgm:spPr/>
      <dgm:t>
        <a:bodyPr/>
        <a:lstStyle>
          <a:extLst/>
        </a:lstStyle>
        <a:p>
          <a:r>
            <a:rPr lang="fr-FR"/>
            <a:t>Processus de gestion</a:t>
          </a:r>
        </a:p>
      </dgm:t>
    </dgm:pt>
    <dgm:pt modelId="{867140E2-327F-4343-AA77-39B40F758E20}" type="parTrans" cxnId="{E0A59ECF-A5D6-4165-81D6-37160CDE59E0}">
      <dgm:prSet/>
      <dgm:spPr/>
      <dgm:t>
        <a:bodyPr/>
        <a:lstStyle>
          <a:extLst/>
        </a:lstStyle>
        <a:p>
          <a:endParaRPr lang="fr-FR"/>
        </a:p>
      </dgm:t>
    </dgm:pt>
    <dgm:pt modelId="{D054D334-137E-4116-BF8C-3B5A64D95A38}" type="sibTrans" cxnId="{E0A59ECF-A5D6-4165-81D6-37160CDE59E0}">
      <dgm:prSet/>
      <dgm:spPr/>
      <dgm:t>
        <a:bodyPr/>
        <a:lstStyle>
          <a:extLst/>
        </a:lstStyle>
        <a:p>
          <a:endParaRPr lang="fr-FR"/>
        </a:p>
      </dgm:t>
    </dgm:pt>
    <dgm:pt modelId="{F158A836-9807-4BB5-96D7-55AAE48F5E54}">
      <dgm:prSet phldrT="[Text]"/>
      <dgm:spPr/>
      <dgm:t>
        <a:bodyPr/>
        <a:lstStyle>
          <a:extLst/>
        </a:lstStyle>
        <a:p>
          <a:r>
            <a:rPr lang="fr-FR"/>
            <a:t>Fonctionner</a:t>
          </a:r>
        </a:p>
      </dgm:t>
    </dgm:pt>
    <dgm:pt modelId="{558C0938-D0E9-4B08-AF25-06F808A3FD1D}" type="parTrans" cxnId="{5DEF2495-9985-44C6-8EDA-3F14AE904248}">
      <dgm:prSet/>
      <dgm:spPr/>
      <dgm:t>
        <a:bodyPr/>
        <a:lstStyle>
          <a:extLst/>
        </a:lstStyle>
        <a:p>
          <a:endParaRPr lang="fr-FR"/>
        </a:p>
      </dgm:t>
    </dgm:pt>
    <dgm:pt modelId="{641FD4FB-DEB5-4BAD-8DE6-FF7449A706FD}" type="sibTrans" cxnId="{5DEF2495-9985-44C6-8EDA-3F14AE904248}">
      <dgm:prSet/>
      <dgm:spPr/>
      <dgm:t>
        <a:bodyPr/>
        <a:lstStyle>
          <a:extLst/>
        </a:lstStyle>
        <a:p>
          <a:endParaRPr lang="fr-FR"/>
        </a:p>
      </dgm:t>
    </dgm:pt>
    <dgm:pt modelId="{1D5437B4-AE63-4725-B3BF-757CE9D3B51A}">
      <dgm:prSet phldrT="[Text]"/>
      <dgm:spPr/>
      <dgm:t>
        <a:bodyPr/>
        <a:lstStyle>
          <a:extLst/>
        </a:lstStyle>
        <a:p>
          <a:r>
            <a:rPr lang="fr-FR"/>
            <a:t>Soutien</a:t>
          </a:r>
        </a:p>
      </dgm:t>
    </dgm:pt>
    <dgm:pt modelId="{EE3EA5B9-D085-48DC-A4C9-23E6FD27D486}" type="parTrans" cxnId="{1890C31B-6C5A-492A-B02D-6A7C8BDE111A}">
      <dgm:prSet/>
      <dgm:spPr/>
      <dgm:t>
        <a:bodyPr/>
        <a:lstStyle>
          <a:extLst/>
        </a:lstStyle>
        <a:p>
          <a:endParaRPr lang="fr-FR"/>
        </a:p>
      </dgm:t>
    </dgm:pt>
    <dgm:pt modelId="{77151872-762C-4E0C-84E2-38FC583BA821}" type="sibTrans" cxnId="{1890C31B-6C5A-492A-B02D-6A7C8BDE111A}">
      <dgm:prSet/>
      <dgm:spPr/>
      <dgm:t>
        <a:bodyPr/>
        <a:lstStyle>
          <a:extLst/>
        </a:lstStyle>
        <a:p>
          <a:endParaRPr lang="fr-FR"/>
        </a:p>
      </dgm:t>
    </dgm:pt>
    <dgm:pt modelId="{F4DD7773-E0F0-4CA0-AE12-39FE24E2D38B}">
      <dgm:prSet phldrT="[Text]"/>
      <dgm:spPr/>
      <dgm:t>
        <a:bodyPr/>
        <a:lstStyle>
          <a:extLst/>
        </a:lstStyle>
        <a:p>
          <a:r>
            <a:rPr lang="fr-FR"/>
            <a:t>Optimiser</a:t>
          </a:r>
        </a:p>
      </dgm:t>
    </dgm:pt>
    <dgm:pt modelId="{5EB1A185-9242-4C2E-BC90-611B22CE7796}" type="parTrans" cxnId="{71F9C174-A9A7-4C4B-82AD-F0A584F94B69}">
      <dgm:prSet/>
      <dgm:spPr/>
      <dgm:t>
        <a:bodyPr/>
        <a:lstStyle>
          <a:extLst/>
        </a:lstStyle>
        <a:p>
          <a:endParaRPr lang="fr-FR"/>
        </a:p>
      </dgm:t>
    </dgm:pt>
    <dgm:pt modelId="{BDF0DF6A-C77C-48ED-8BA1-44B4EE5AE580}" type="sibTrans" cxnId="{71F9C174-A9A7-4C4B-82AD-F0A584F94B69}">
      <dgm:prSet/>
      <dgm:spPr/>
      <dgm:t>
        <a:bodyPr/>
        <a:lstStyle>
          <a:extLst/>
        </a:lstStyle>
        <a:p>
          <a:endParaRPr lang="fr-FR"/>
        </a:p>
      </dgm:t>
    </dgm:pt>
    <dgm:pt modelId="{E7099059-3858-4031-AA26-70F1AE740B29}">
      <dgm:prSet phldrT="[Text]"/>
      <dgm:spPr/>
      <dgm:t>
        <a:bodyPr/>
        <a:lstStyle>
          <a:extLst/>
        </a:lstStyle>
        <a:p>
          <a:r>
            <a:rPr lang="fr-FR"/>
            <a:t>Modifier</a:t>
          </a:r>
        </a:p>
      </dgm:t>
    </dgm:pt>
    <dgm:pt modelId="{2AD9F856-1FCF-4306-9F3B-5565B9795A99}" type="parTrans" cxnId="{C6BE03DB-B2D6-41F0-AD77-FF31B62F1DBE}">
      <dgm:prSet/>
      <dgm:spPr/>
      <dgm:t>
        <a:bodyPr/>
        <a:lstStyle>
          <a:extLst/>
        </a:lstStyle>
        <a:p>
          <a:endParaRPr lang="fr-FR"/>
        </a:p>
      </dgm:t>
    </dgm:pt>
    <dgm:pt modelId="{05C988DA-E2F2-414D-AFF5-AF61883FBE3F}" type="sibTrans" cxnId="{C6BE03DB-B2D6-41F0-AD77-FF31B62F1DBE}">
      <dgm:prSet/>
      <dgm:spPr/>
      <dgm:t>
        <a:bodyPr/>
        <a:lstStyle>
          <a:extLst/>
        </a:lstStyle>
        <a:p>
          <a:endParaRPr lang="fr-FR"/>
        </a:p>
      </dgm:t>
    </dgm:pt>
    <dgm:pt modelId="{31F49077-DBE9-44A1-A1DC-E5B1FCF7A0AB}" type="pres">
      <dgm:prSet presAssocID="{105D35E0-9A5D-4EB8-8A48-4ED52D2D6EAC}" presName="Name0" presStyleCnt="0">
        <dgm:presLayoutVars>
          <dgm:chPref val="1"/>
          <dgm:dir/>
          <dgm:animOne val="branch"/>
          <dgm:animLvl val="lvl"/>
          <dgm:resizeHandles val="exact"/>
        </dgm:presLayoutVars>
      </dgm:prSet>
      <dgm:spPr/>
      <dgm:t>
        <a:bodyPr/>
        <a:lstStyle>
          <a:extLst/>
        </a:lstStyle>
        <a:p>
          <a:endParaRPr lang="fr-FR"/>
        </a:p>
      </dgm:t>
    </dgm:pt>
    <dgm:pt modelId="{C18E4812-C36C-4299-A23F-F302133DE763}" type="pres">
      <dgm:prSet presAssocID="{F9A846BA-06FB-46AF-80ED-5EA0073A08FA}" presName="vertOne" presStyleCnt="0"/>
      <dgm:spPr/>
      <dgm:t>
        <a:bodyPr/>
        <a:lstStyle>
          <a:extLst/>
        </a:lstStyle>
        <a:p>
          <a:endParaRPr lang="fr-FR"/>
        </a:p>
      </dgm:t>
    </dgm:pt>
    <dgm:pt modelId="{C09C4BAB-D6A7-468D-B07E-BB5310B681B1}" type="pres">
      <dgm:prSet presAssocID="{F9A846BA-06FB-46AF-80ED-5EA0073A08FA}" presName="txOne" presStyleLbl="node0" presStyleIdx="0" presStyleCnt="1">
        <dgm:presLayoutVars>
          <dgm:chPref val="3"/>
        </dgm:presLayoutVars>
      </dgm:prSet>
      <dgm:spPr/>
      <dgm:t>
        <a:bodyPr/>
        <a:lstStyle>
          <a:extLst/>
        </a:lstStyle>
        <a:p>
          <a:endParaRPr lang="fr-FR"/>
        </a:p>
      </dgm:t>
    </dgm:pt>
    <dgm:pt modelId="{18A19349-6365-47F8-835F-0C81437E72A0}" type="pres">
      <dgm:prSet presAssocID="{F9A846BA-06FB-46AF-80ED-5EA0073A08FA}" presName="parTransOne" presStyleCnt="0"/>
      <dgm:spPr/>
      <dgm:t>
        <a:bodyPr/>
        <a:lstStyle>
          <a:extLst/>
        </a:lstStyle>
        <a:p>
          <a:endParaRPr lang="fr-FR"/>
        </a:p>
      </dgm:t>
    </dgm:pt>
    <dgm:pt modelId="{C5AC6143-59D1-4B00-BB54-9411E2A2B7A8}" type="pres">
      <dgm:prSet presAssocID="{F9A846BA-06FB-46AF-80ED-5EA0073A08FA}" presName="horzOne" presStyleCnt="0"/>
      <dgm:spPr/>
      <dgm:t>
        <a:bodyPr/>
        <a:lstStyle>
          <a:extLst/>
        </a:lstStyle>
        <a:p>
          <a:endParaRPr lang="fr-FR"/>
        </a:p>
      </dgm:t>
    </dgm:pt>
    <dgm:pt modelId="{4A9763C1-EDA1-45C9-8C0D-0D8BCFBFE4CE}" type="pres">
      <dgm:prSet presAssocID="{F158A836-9807-4BB5-96D7-55AAE48F5E54}" presName="vertTwo" presStyleCnt="0"/>
      <dgm:spPr/>
      <dgm:t>
        <a:bodyPr/>
        <a:lstStyle>
          <a:extLst/>
        </a:lstStyle>
        <a:p>
          <a:endParaRPr lang="fr-FR"/>
        </a:p>
      </dgm:t>
    </dgm:pt>
    <dgm:pt modelId="{65D17466-8AE6-4EF6-80A3-4A2D022A1AF2}" type="pres">
      <dgm:prSet presAssocID="{F158A836-9807-4BB5-96D7-55AAE48F5E54}" presName="txTwo" presStyleLbl="node2" presStyleIdx="0" presStyleCnt="4">
        <dgm:presLayoutVars>
          <dgm:chPref val="3"/>
        </dgm:presLayoutVars>
      </dgm:prSet>
      <dgm:spPr/>
      <dgm:t>
        <a:bodyPr/>
        <a:lstStyle>
          <a:extLst/>
        </a:lstStyle>
        <a:p>
          <a:endParaRPr lang="fr-FR"/>
        </a:p>
      </dgm:t>
    </dgm:pt>
    <dgm:pt modelId="{43B90D46-2F30-46ED-8AD5-00925FB7223A}" type="pres">
      <dgm:prSet presAssocID="{F158A836-9807-4BB5-96D7-55AAE48F5E54}" presName="parTransTwo" presStyleCnt="0"/>
      <dgm:spPr/>
      <dgm:t>
        <a:bodyPr/>
        <a:lstStyle>
          <a:extLst/>
        </a:lstStyle>
        <a:p>
          <a:endParaRPr lang="fr-FR"/>
        </a:p>
      </dgm:t>
    </dgm:pt>
    <dgm:pt modelId="{5265AFDA-E228-4DDC-9FDB-99B5739E8799}" type="pres">
      <dgm:prSet presAssocID="{F158A836-9807-4BB5-96D7-55AAE48F5E54}" presName="horzTwo" presStyleCnt="0"/>
      <dgm:spPr/>
      <dgm:t>
        <a:bodyPr/>
        <a:lstStyle>
          <a:extLst/>
        </a:lstStyle>
        <a:p>
          <a:endParaRPr lang="fr-FR"/>
        </a:p>
      </dgm:t>
    </dgm:pt>
    <dgm:pt modelId="{34141CC7-894D-4C91-ABB5-790C952BBCF1}" type="pres">
      <dgm:prSet presAssocID="{641FD4FB-DEB5-4BAD-8DE6-FF7449A706FD}" presName="sibSpaceTwo" presStyleCnt="0"/>
      <dgm:spPr/>
      <dgm:t>
        <a:bodyPr/>
        <a:lstStyle>
          <a:extLst/>
        </a:lstStyle>
        <a:p>
          <a:endParaRPr lang="fr-FR"/>
        </a:p>
      </dgm:t>
    </dgm:pt>
    <dgm:pt modelId="{4DBD85E0-526A-433E-AA20-844244992F90}" type="pres">
      <dgm:prSet presAssocID="{1D5437B4-AE63-4725-B3BF-757CE9D3B51A}" presName="vertTwo" presStyleCnt="0"/>
      <dgm:spPr/>
      <dgm:t>
        <a:bodyPr/>
        <a:lstStyle>
          <a:extLst/>
        </a:lstStyle>
        <a:p>
          <a:endParaRPr lang="fr-FR"/>
        </a:p>
      </dgm:t>
    </dgm:pt>
    <dgm:pt modelId="{D1C32F7D-B459-45E7-8599-1C37444288A4}" type="pres">
      <dgm:prSet presAssocID="{1D5437B4-AE63-4725-B3BF-757CE9D3B51A}" presName="txTwo" presStyleLbl="node2" presStyleIdx="1" presStyleCnt="4">
        <dgm:presLayoutVars>
          <dgm:chPref val="3"/>
        </dgm:presLayoutVars>
      </dgm:prSet>
      <dgm:spPr/>
      <dgm:t>
        <a:bodyPr/>
        <a:lstStyle>
          <a:extLst/>
        </a:lstStyle>
        <a:p>
          <a:endParaRPr lang="fr-FR"/>
        </a:p>
      </dgm:t>
    </dgm:pt>
    <dgm:pt modelId="{5D2D5C49-3FCA-409B-A2C5-D92FC98F2CAA}" type="pres">
      <dgm:prSet presAssocID="{1D5437B4-AE63-4725-B3BF-757CE9D3B51A}" presName="parTransTwo" presStyleCnt="0"/>
      <dgm:spPr/>
      <dgm:t>
        <a:bodyPr/>
        <a:lstStyle>
          <a:extLst/>
        </a:lstStyle>
        <a:p>
          <a:endParaRPr lang="fr-FR"/>
        </a:p>
      </dgm:t>
    </dgm:pt>
    <dgm:pt modelId="{626C0D09-BFC6-4CE1-B7D1-362C534ADE8D}" type="pres">
      <dgm:prSet presAssocID="{1D5437B4-AE63-4725-B3BF-757CE9D3B51A}" presName="horzTwo" presStyleCnt="0"/>
      <dgm:spPr/>
      <dgm:t>
        <a:bodyPr/>
        <a:lstStyle>
          <a:extLst/>
        </a:lstStyle>
        <a:p>
          <a:endParaRPr lang="fr-FR"/>
        </a:p>
      </dgm:t>
    </dgm:pt>
    <dgm:pt modelId="{446599AB-B680-4B28-82B7-0593C47118C8}" type="pres">
      <dgm:prSet presAssocID="{77151872-762C-4E0C-84E2-38FC583BA821}" presName="sibSpaceTwo" presStyleCnt="0"/>
      <dgm:spPr/>
      <dgm:t>
        <a:bodyPr/>
        <a:lstStyle>
          <a:extLst/>
        </a:lstStyle>
        <a:p>
          <a:endParaRPr lang="fr-FR"/>
        </a:p>
      </dgm:t>
    </dgm:pt>
    <dgm:pt modelId="{65C5EE98-B3C9-4E5C-8CBF-883A24D98EC7}" type="pres">
      <dgm:prSet presAssocID="{F4DD7773-E0F0-4CA0-AE12-39FE24E2D38B}" presName="vertTwo" presStyleCnt="0"/>
      <dgm:spPr/>
      <dgm:t>
        <a:bodyPr/>
        <a:lstStyle>
          <a:extLst/>
        </a:lstStyle>
        <a:p>
          <a:endParaRPr lang="fr-FR"/>
        </a:p>
      </dgm:t>
    </dgm:pt>
    <dgm:pt modelId="{5C53023D-DA3B-429C-A637-D4C76DD550B7}" type="pres">
      <dgm:prSet presAssocID="{F4DD7773-E0F0-4CA0-AE12-39FE24E2D38B}" presName="txTwo" presStyleLbl="node2" presStyleIdx="2" presStyleCnt="4">
        <dgm:presLayoutVars>
          <dgm:chPref val="3"/>
        </dgm:presLayoutVars>
      </dgm:prSet>
      <dgm:spPr/>
      <dgm:t>
        <a:bodyPr/>
        <a:lstStyle>
          <a:extLst/>
        </a:lstStyle>
        <a:p>
          <a:endParaRPr lang="fr-FR"/>
        </a:p>
      </dgm:t>
    </dgm:pt>
    <dgm:pt modelId="{8D10DD1F-A51D-4898-B8C6-0BEA1FF0195A}" type="pres">
      <dgm:prSet presAssocID="{F4DD7773-E0F0-4CA0-AE12-39FE24E2D38B}" presName="parTransTwo" presStyleCnt="0"/>
      <dgm:spPr/>
      <dgm:t>
        <a:bodyPr/>
        <a:lstStyle>
          <a:extLst/>
        </a:lstStyle>
        <a:p>
          <a:endParaRPr lang="fr-FR"/>
        </a:p>
      </dgm:t>
    </dgm:pt>
    <dgm:pt modelId="{58BE194D-6F64-4005-9BF5-B80B19E05BEF}" type="pres">
      <dgm:prSet presAssocID="{F4DD7773-E0F0-4CA0-AE12-39FE24E2D38B}" presName="horzTwo" presStyleCnt="0"/>
      <dgm:spPr/>
      <dgm:t>
        <a:bodyPr/>
        <a:lstStyle>
          <a:extLst/>
        </a:lstStyle>
        <a:p>
          <a:endParaRPr lang="fr-FR"/>
        </a:p>
      </dgm:t>
    </dgm:pt>
    <dgm:pt modelId="{D7003DC4-A656-4909-B2FF-FAA6419ACEC7}" type="pres">
      <dgm:prSet presAssocID="{BDF0DF6A-C77C-48ED-8BA1-44B4EE5AE580}" presName="sibSpaceTwo" presStyleCnt="0"/>
      <dgm:spPr/>
      <dgm:t>
        <a:bodyPr/>
        <a:lstStyle>
          <a:extLst/>
        </a:lstStyle>
        <a:p>
          <a:endParaRPr lang="fr-FR"/>
        </a:p>
      </dgm:t>
    </dgm:pt>
    <dgm:pt modelId="{12A9463C-744C-4DE4-8E88-C6444D940494}" type="pres">
      <dgm:prSet presAssocID="{E7099059-3858-4031-AA26-70F1AE740B29}" presName="vertTwo" presStyleCnt="0"/>
      <dgm:spPr/>
      <dgm:t>
        <a:bodyPr/>
        <a:lstStyle>
          <a:extLst/>
        </a:lstStyle>
        <a:p>
          <a:endParaRPr lang="fr-FR"/>
        </a:p>
      </dgm:t>
    </dgm:pt>
    <dgm:pt modelId="{71888359-F0DC-489E-B35A-9F5289C4BFFD}" type="pres">
      <dgm:prSet presAssocID="{E7099059-3858-4031-AA26-70F1AE740B29}" presName="txTwo" presStyleLbl="node2" presStyleIdx="3" presStyleCnt="4">
        <dgm:presLayoutVars>
          <dgm:chPref val="3"/>
        </dgm:presLayoutVars>
      </dgm:prSet>
      <dgm:spPr/>
      <dgm:t>
        <a:bodyPr/>
        <a:lstStyle>
          <a:extLst/>
        </a:lstStyle>
        <a:p>
          <a:endParaRPr lang="fr-FR"/>
        </a:p>
      </dgm:t>
    </dgm:pt>
    <dgm:pt modelId="{4D76A402-D8DD-43C1-A7CD-A27840BCC8B9}" type="pres">
      <dgm:prSet presAssocID="{E7099059-3858-4031-AA26-70F1AE740B29}" presName="parTransTwo" presStyleCnt="0"/>
      <dgm:spPr/>
      <dgm:t>
        <a:bodyPr/>
        <a:lstStyle>
          <a:extLst/>
        </a:lstStyle>
        <a:p>
          <a:endParaRPr lang="fr-FR"/>
        </a:p>
      </dgm:t>
    </dgm:pt>
    <dgm:pt modelId="{856176A2-0199-4FA6-AC46-6B8D767AB282}" type="pres">
      <dgm:prSet presAssocID="{E7099059-3858-4031-AA26-70F1AE740B29}" presName="horzTwo" presStyleCnt="0"/>
      <dgm:spPr/>
      <dgm:t>
        <a:bodyPr/>
        <a:lstStyle>
          <a:extLst/>
        </a:lstStyle>
        <a:p>
          <a:endParaRPr lang="fr-FR"/>
        </a:p>
      </dgm:t>
    </dgm:pt>
  </dgm:ptLst>
  <dgm:cxnLst>
    <dgm:cxn modelId="{6712AA95-EAD4-4991-82B1-B9144FA234DC}" type="presOf" srcId="{F4DD7773-E0F0-4CA0-AE12-39FE24E2D38B}" destId="{5C53023D-DA3B-429C-A637-D4C76DD550B7}" srcOrd="0" destOrd="0" presId="urn:microsoft.com/office/officeart/2005/8/layout/hierarchy4#2"/>
    <dgm:cxn modelId="{BD626B86-E1D2-46F2-AE39-3E2BB7A9D413}" type="presOf" srcId="{105D35E0-9A5D-4EB8-8A48-4ED52D2D6EAC}" destId="{31F49077-DBE9-44A1-A1DC-E5B1FCF7A0AB}" srcOrd="0" destOrd="0" presId="urn:microsoft.com/office/officeart/2005/8/layout/hierarchy4#2"/>
    <dgm:cxn modelId="{E0A59ECF-A5D6-4165-81D6-37160CDE59E0}" srcId="{105D35E0-9A5D-4EB8-8A48-4ED52D2D6EAC}" destId="{F9A846BA-06FB-46AF-80ED-5EA0073A08FA}" srcOrd="0" destOrd="0" parTransId="{867140E2-327F-4343-AA77-39B40F758E20}" sibTransId="{D054D334-137E-4116-BF8C-3B5A64D95A38}"/>
    <dgm:cxn modelId="{56357676-6A4F-498B-8148-BFAE9B98E863}" type="presOf" srcId="{F9A846BA-06FB-46AF-80ED-5EA0073A08FA}" destId="{C09C4BAB-D6A7-468D-B07E-BB5310B681B1}" srcOrd="0" destOrd="0" presId="urn:microsoft.com/office/officeart/2005/8/layout/hierarchy4#2"/>
    <dgm:cxn modelId="{11085E80-B859-4C3D-A456-63DA8F21866B}" type="presOf" srcId="{E7099059-3858-4031-AA26-70F1AE740B29}" destId="{71888359-F0DC-489E-B35A-9F5289C4BFFD}" srcOrd="0" destOrd="0" presId="urn:microsoft.com/office/officeart/2005/8/layout/hierarchy4#2"/>
    <dgm:cxn modelId="{1890C31B-6C5A-492A-B02D-6A7C8BDE111A}" srcId="{F9A846BA-06FB-46AF-80ED-5EA0073A08FA}" destId="{1D5437B4-AE63-4725-B3BF-757CE9D3B51A}" srcOrd="1" destOrd="0" parTransId="{EE3EA5B9-D085-48DC-A4C9-23E6FD27D486}" sibTransId="{77151872-762C-4E0C-84E2-38FC583BA821}"/>
    <dgm:cxn modelId="{FE2FA7B9-3F95-4FF0-9601-7B20A1CE9DDE}" type="presOf" srcId="{F158A836-9807-4BB5-96D7-55AAE48F5E54}" destId="{65D17466-8AE6-4EF6-80A3-4A2D022A1AF2}" srcOrd="0" destOrd="0" presId="urn:microsoft.com/office/officeart/2005/8/layout/hierarchy4#2"/>
    <dgm:cxn modelId="{5DEF2495-9985-44C6-8EDA-3F14AE904248}" srcId="{F9A846BA-06FB-46AF-80ED-5EA0073A08FA}" destId="{F158A836-9807-4BB5-96D7-55AAE48F5E54}" srcOrd="0" destOrd="0" parTransId="{558C0938-D0E9-4B08-AF25-06F808A3FD1D}" sibTransId="{641FD4FB-DEB5-4BAD-8DE6-FF7449A706FD}"/>
    <dgm:cxn modelId="{C6BE03DB-B2D6-41F0-AD77-FF31B62F1DBE}" srcId="{F9A846BA-06FB-46AF-80ED-5EA0073A08FA}" destId="{E7099059-3858-4031-AA26-70F1AE740B29}" srcOrd="3" destOrd="0" parTransId="{2AD9F856-1FCF-4306-9F3B-5565B9795A99}" sibTransId="{05C988DA-E2F2-414D-AFF5-AF61883FBE3F}"/>
    <dgm:cxn modelId="{71F9C174-A9A7-4C4B-82AD-F0A584F94B69}" srcId="{F9A846BA-06FB-46AF-80ED-5EA0073A08FA}" destId="{F4DD7773-E0F0-4CA0-AE12-39FE24E2D38B}" srcOrd="2" destOrd="0" parTransId="{5EB1A185-9242-4C2E-BC90-611B22CE7796}" sibTransId="{BDF0DF6A-C77C-48ED-8BA1-44B4EE5AE580}"/>
    <dgm:cxn modelId="{5C36F971-DDCA-47E8-A7CF-D572030B3C64}" type="presOf" srcId="{1D5437B4-AE63-4725-B3BF-757CE9D3B51A}" destId="{D1C32F7D-B459-45E7-8599-1C37444288A4}" srcOrd="0" destOrd="0" presId="urn:microsoft.com/office/officeart/2005/8/layout/hierarchy4#2"/>
    <dgm:cxn modelId="{EAD8918F-4282-4656-AE42-82F38650CC6C}" type="presParOf" srcId="{31F49077-DBE9-44A1-A1DC-E5B1FCF7A0AB}" destId="{C18E4812-C36C-4299-A23F-F302133DE763}" srcOrd="0" destOrd="0" presId="urn:microsoft.com/office/officeart/2005/8/layout/hierarchy4#2"/>
    <dgm:cxn modelId="{0CA6A21B-FF50-4909-A85B-FDD0F530175D}" type="presParOf" srcId="{C18E4812-C36C-4299-A23F-F302133DE763}" destId="{C09C4BAB-D6A7-468D-B07E-BB5310B681B1}" srcOrd="0" destOrd="0" presId="urn:microsoft.com/office/officeart/2005/8/layout/hierarchy4#2"/>
    <dgm:cxn modelId="{3F558810-0C34-4582-9D87-0D8BB066BE04}" type="presParOf" srcId="{C18E4812-C36C-4299-A23F-F302133DE763}" destId="{18A19349-6365-47F8-835F-0C81437E72A0}" srcOrd="1" destOrd="0" presId="urn:microsoft.com/office/officeart/2005/8/layout/hierarchy4#2"/>
    <dgm:cxn modelId="{3A27C5AE-C24E-4218-B820-5EF70DC0678D}" type="presParOf" srcId="{C18E4812-C36C-4299-A23F-F302133DE763}" destId="{C5AC6143-59D1-4B00-BB54-9411E2A2B7A8}" srcOrd="2" destOrd="0" presId="urn:microsoft.com/office/officeart/2005/8/layout/hierarchy4#2"/>
    <dgm:cxn modelId="{7C126F8E-3E5F-4214-BB04-CFFF86335C0E}" type="presParOf" srcId="{C5AC6143-59D1-4B00-BB54-9411E2A2B7A8}" destId="{4A9763C1-EDA1-45C9-8C0D-0D8BCFBFE4CE}" srcOrd="0" destOrd="0" presId="urn:microsoft.com/office/officeart/2005/8/layout/hierarchy4#2"/>
    <dgm:cxn modelId="{B4DBF72B-23D2-43CC-B25C-427B3244839A}" type="presParOf" srcId="{4A9763C1-EDA1-45C9-8C0D-0D8BCFBFE4CE}" destId="{65D17466-8AE6-4EF6-80A3-4A2D022A1AF2}" srcOrd="0" destOrd="0" presId="urn:microsoft.com/office/officeart/2005/8/layout/hierarchy4#2"/>
    <dgm:cxn modelId="{97C5491C-2283-4924-9FE8-CAF65665135E}" type="presParOf" srcId="{4A9763C1-EDA1-45C9-8C0D-0D8BCFBFE4CE}" destId="{43B90D46-2F30-46ED-8AD5-00925FB7223A}" srcOrd="1" destOrd="0" presId="urn:microsoft.com/office/officeart/2005/8/layout/hierarchy4#2"/>
    <dgm:cxn modelId="{E676F98D-8865-47D1-B0D7-DB6F75B9ADE7}" type="presParOf" srcId="{4A9763C1-EDA1-45C9-8C0D-0D8BCFBFE4CE}" destId="{5265AFDA-E228-4DDC-9FDB-99B5739E8799}" srcOrd="2" destOrd="0" presId="urn:microsoft.com/office/officeart/2005/8/layout/hierarchy4#2"/>
    <dgm:cxn modelId="{D9AF2ED8-4C42-4D3D-A867-C9F8F633320F}" type="presParOf" srcId="{C5AC6143-59D1-4B00-BB54-9411E2A2B7A8}" destId="{34141CC7-894D-4C91-ABB5-790C952BBCF1}" srcOrd="1" destOrd="0" presId="urn:microsoft.com/office/officeart/2005/8/layout/hierarchy4#2"/>
    <dgm:cxn modelId="{F85E5AE7-E96B-42B6-B970-ACC29E0E80CC}" type="presParOf" srcId="{C5AC6143-59D1-4B00-BB54-9411E2A2B7A8}" destId="{4DBD85E0-526A-433E-AA20-844244992F90}" srcOrd="2" destOrd="0" presId="urn:microsoft.com/office/officeart/2005/8/layout/hierarchy4#2"/>
    <dgm:cxn modelId="{399E0622-A680-4271-BBCF-A88F9E8DED9E}" type="presParOf" srcId="{4DBD85E0-526A-433E-AA20-844244992F90}" destId="{D1C32F7D-B459-45E7-8599-1C37444288A4}" srcOrd="0" destOrd="0" presId="urn:microsoft.com/office/officeart/2005/8/layout/hierarchy4#2"/>
    <dgm:cxn modelId="{AD616993-022A-444B-9956-48D20F2FFA86}" type="presParOf" srcId="{4DBD85E0-526A-433E-AA20-844244992F90}" destId="{5D2D5C49-3FCA-409B-A2C5-D92FC98F2CAA}" srcOrd="1" destOrd="0" presId="urn:microsoft.com/office/officeart/2005/8/layout/hierarchy4#2"/>
    <dgm:cxn modelId="{A5DFBA33-E4EE-43AA-A04C-849A8C5D65DA}" type="presParOf" srcId="{4DBD85E0-526A-433E-AA20-844244992F90}" destId="{626C0D09-BFC6-4CE1-B7D1-362C534ADE8D}" srcOrd="2" destOrd="0" presId="urn:microsoft.com/office/officeart/2005/8/layout/hierarchy4#2"/>
    <dgm:cxn modelId="{CB4D1B3E-CED3-4B4C-B6F8-7536A06301CA}" type="presParOf" srcId="{C5AC6143-59D1-4B00-BB54-9411E2A2B7A8}" destId="{446599AB-B680-4B28-82B7-0593C47118C8}" srcOrd="3" destOrd="0" presId="urn:microsoft.com/office/officeart/2005/8/layout/hierarchy4#2"/>
    <dgm:cxn modelId="{3C20ED4D-806A-4098-B8F0-259E98B6C589}" type="presParOf" srcId="{C5AC6143-59D1-4B00-BB54-9411E2A2B7A8}" destId="{65C5EE98-B3C9-4E5C-8CBF-883A24D98EC7}" srcOrd="4" destOrd="0" presId="urn:microsoft.com/office/officeart/2005/8/layout/hierarchy4#2"/>
    <dgm:cxn modelId="{725B9A25-2328-4783-AC27-E8FB6962B6FA}" type="presParOf" srcId="{65C5EE98-B3C9-4E5C-8CBF-883A24D98EC7}" destId="{5C53023D-DA3B-429C-A637-D4C76DD550B7}" srcOrd="0" destOrd="0" presId="urn:microsoft.com/office/officeart/2005/8/layout/hierarchy4#2"/>
    <dgm:cxn modelId="{8C03D2DC-982D-4AFD-A57F-7C7055964828}" type="presParOf" srcId="{65C5EE98-B3C9-4E5C-8CBF-883A24D98EC7}" destId="{8D10DD1F-A51D-4898-B8C6-0BEA1FF0195A}" srcOrd="1" destOrd="0" presId="urn:microsoft.com/office/officeart/2005/8/layout/hierarchy4#2"/>
    <dgm:cxn modelId="{AEDF6E01-C96B-45E4-A92A-FE9FE8993846}" type="presParOf" srcId="{65C5EE98-B3C9-4E5C-8CBF-883A24D98EC7}" destId="{58BE194D-6F64-4005-9BF5-B80B19E05BEF}" srcOrd="2" destOrd="0" presId="urn:microsoft.com/office/officeart/2005/8/layout/hierarchy4#2"/>
    <dgm:cxn modelId="{01772B68-9651-4036-A954-2C04225FCDE7}" type="presParOf" srcId="{C5AC6143-59D1-4B00-BB54-9411E2A2B7A8}" destId="{D7003DC4-A656-4909-B2FF-FAA6419ACEC7}" srcOrd="5" destOrd="0" presId="urn:microsoft.com/office/officeart/2005/8/layout/hierarchy4#2"/>
    <dgm:cxn modelId="{A99EC858-E711-45C5-80D6-FD8147046A7D}" type="presParOf" srcId="{C5AC6143-59D1-4B00-BB54-9411E2A2B7A8}" destId="{12A9463C-744C-4DE4-8E88-C6444D940494}" srcOrd="6" destOrd="0" presId="urn:microsoft.com/office/officeart/2005/8/layout/hierarchy4#2"/>
    <dgm:cxn modelId="{81F998B3-11D7-409A-9817-488DF8589DD6}" type="presParOf" srcId="{12A9463C-744C-4DE4-8E88-C6444D940494}" destId="{71888359-F0DC-489E-B35A-9F5289C4BFFD}" srcOrd="0" destOrd="0" presId="urn:microsoft.com/office/officeart/2005/8/layout/hierarchy4#2"/>
    <dgm:cxn modelId="{0BDFDB44-7430-4DE2-9646-A82604F2393A}" type="presParOf" srcId="{12A9463C-744C-4DE4-8E88-C6444D940494}" destId="{4D76A402-D8DD-43C1-A7CD-A27840BCC8B9}" srcOrd="1" destOrd="0" presId="urn:microsoft.com/office/officeart/2005/8/layout/hierarchy4#2"/>
    <dgm:cxn modelId="{FD46FF8C-C197-4CCE-853D-D2F02AE1F9F8}" type="presParOf" srcId="{12A9463C-744C-4DE4-8E88-C6444D940494}" destId="{856176A2-0199-4FA6-AC46-6B8D767AB282}" srcOrd="2" destOrd="0" presId="urn:microsoft.com/office/officeart/2005/8/layout/hierarchy4#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05D35E0-9A5D-4EB8-8A48-4ED52D2D6EAC}" type="doc">
      <dgm:prSet loTypeId="urn:microsoft.com/office/officeart/2005/8/layout/matrix1#1" loCatId="matrix" qsTypeId="urn:microsoft.com/office/officeart/2005/8/quickstyle/3d6#1" qsCatId="3D" csTypeId="urn:microsoft.com/office/officeart/2005/8/colors/colorful1#3" csCatId="colorful" phldr="1"/>
      <dgm:spPr/>
      <dgm:t>
        <a:bodyPr/>
        <a:lstStyle>
          <a:extLst/>
        </a:lstStyle>
        <a:p>
          <a:endParaRPr lang="fr-FR"/>
        </a:p>
      </dgm:t>
    </dgm:pt>
    <dgm:pt modelId="{F9A846BA-06FB-46AF-80ED-5EA0073A08FA}">
      <dgm:prSet phldrT="[Text]"/>
      <dgm:spPr/>
      <dgm:t>
        <a:bodyPr/>
        <a:lstStyle>
          <a:extLst/>
        </a:lstStyle>
        <a:p>
          <a:r>
            <a:rPr lang="fr-FR"/>
            <a:t>Processus de gestion</a:t>
          </a:r>
        </a:p>
      </dgm:t>
    </dgm:pt>
    <dgm:pt modelId="{867140E2-327F-4343-AA77-39B40F758E20}" type="parTrans" cxnId="{E0A59ECF-A5D6-4165-81D6-37160CDE59E0}">
      <dgm:prSet/>
      <dgm:spPr/>
      <dgm:t>
        <a:bodyPr/>
        <a:lstStyle>
          <a:extLst/>
        </a:lstStyle>
        <a:p>
          <a:endParaRPr lang="fr-FR"/>
        </a:p>
      </dgm:t>
    </dgm:pt>
    <dgm:pt modelId="{D054D334-137E-4116-BF8C-3B5A64D95A38}" type="sibTrans" cxnId="{E0A59ECF-A5D6-4165-81D6-37160CDE59E0}">
      <dgm:prSet/>
      <dgm:spPr/>
      <dgm:t>
        <a:bodyPr/>
        <a:lstStyle>
          <a:extLst/>
        </a:lstStyle>
        <a:p>
          <a:endParaRPr lang="fr-FR"/>
        </a:p>
      </dgm:t>
    </dgm:pt>
    <dgm:pt modelId="{F158A836-9807-4BB5-96D7-55AAE48F5E54}">
      <dgm:prSet phldrT="[Text]"/>
      <dgm:spPr/>
      <dgm:t>
        <a:bodyPr/>
        <a:lstStyle>
          <a:extLst/>
        </a:lstStyle>
        <a:p>
          <a:r>
            <a:rPr lang="fr-FR"/>
            <a:t>Fonctionner</a:t>
          </a:r>
        </a:p>
      </dgm:t>
    </dgm:pt>
    <dgm:pt modelId="{558C0938-D0E9-4B08-AF25-06F808A3FD1D}" type="parTrans" cxnId="{5DEF2495-9985-44C6-8EDA-3F14AE904248}">
      <dgm:prSet/>
      <dgm:spPr/>
      <dgm:t>
        <a:bodyPr/>
        <a:lstStyle>
          <a:extLst/>
        </a:lstStyle>
        <a:p>
          <a:endParaRPr lang="fr-FR"/>
        </a:p>
      </dgm:t>
    </dgm:pt>
    <dgm:pt modelId="{641FD4FB-DEB5-4BAD-8DE6-FF7449A706FD}" type="sibTrans" cxnId="{5DEF2495-9985-44C6-8EDA-3F14AE904248}">
      <dgm:prSet/>
      <dgm:spPr/>
      <dgm:t>
        <a:bodyPr/>
        <a:lstStyle>
          <a:extLst/>
        </a:lstStyle>
        <a:p>
          <a:endParaRPr lang="fr-FR"/>
        </a:p>
      </dgm:t>
    </dgm:pt>
    <dgm:pt modelId="{1D5437B4-AE63-4725-B3BF-757CE9D3B51A}">
      <dgm:prSet phldrT="[Text]"/>
      <dgm:spPr/>
      <dgm:t>
        <a:bodyPr/>
        <a:lstStyle>
          <a:extLst/>
        </a:lstStyle>
        <a:p>
          <a:r>
            <a:rPr lang="fr-FR"/>
            <a:t>Soutien</a:t>
          </a:r>
        </a:p>
      </dgm:t>
    </dgm:pt>
    <dgm:pt modelId="{EE3EA5B9-D085-48DC-A4C9-23E6FD27D486}" type="parTrans" cxnId="{1890C31B-6C5A-492A-B02D-6A7C8BDE111A}">
      <dgm:prSet/>
      <dgm:spPr/>
      <dgm:t>
        <a:bodyPr/>
        <a:lstStyle>
          <a:extLst/>
        </a:lstStyle>
        <a:p>
          <a:endParaRPr lang="fr-FR"/>
        </a:p>
      </dgm:t>
    </dgm:pt>
    <dgm:pt modelId="{77151872-762C-4E0C-84E2-38FC583BA821}" type="sibTrans" cxnId="{1890C31B-6C5A-492A-B02D-6A7C8BDE111A}">
      <dgm:prSet/>
      <dgm:spPr/>
      <dgm:t>
        <a:bodyPr/>
        <a:lstStyle>
          <a:extLst/>
        </a:lstStyle>
        <a:p>
          <a:endParaRPr lang="fr-FR"/>
        </a:p>
      </dgm:t>
    </dgm:pt>
    <dgm:pt modelId="{F4DD7773-E0F0-4CA0-AE12-39FE24E2D38B}">
      <dgm:prSet phldrT="[Text]"/>
      <dgm:spPr/>
      <dgm:t>
        <a:bodyPr/>
        <a:lstStyle>
          <a:extLst/>
        </a:lstStyle>
        <a:p>
          <a:r>
            <a:rPr lang="fr-FR"/>
            <a:t>Optimiser</a:t>
          </a:r>
        </a:p>
      </dgm:t>
    </dgm:pt>
    <dgm:pt modelId="{5EB1A185-9242-4C2E-BC90-611B22CE7796}" type="parTrans" cxnId="{71F9C174-A9A7-4C4B-82AD-F0A584F94B69}">
      <dgm:prSet/>
      <dgm:spPr/>
      <dgm:t>
        <a:bodyPr/>
        <a:lstStyle>
          <a:extLst/>
        </a:lstStyle>
        <a:p>
          <a:endParaRPr lang="fr-FR"/>
        </a:p>
      </dgm:t>
    </dgm:pt>
    <dgm:pt modelId="{BDF0DF6A-C77C-48ED-8BA1-44B4EE5AE580}" type="sibTrans" cxnId="{71F9C174-A9A7-4C4B-82AD-F0A584F94B69}">
      <dgm:prSet/>
      <dgm:spPr/>
      <dgm:t>
        <a:bodyPr/>
        <a:lstStyle>
          <a:extLst/>
        </a:lstStyle>
        <a:p>
          <a:endParaRPr lang="fr-FR"/>
        </a:p>
      </dgm:t>
    </dgm:pt>
    <dgm:pt modelId="{E7099059-3858-4031-AA26-70F1AE740B29}">
      <dgm:prSet phldrT="[Text]"/>
      <dgm:spPr/>
      <dgm:t>
        <a:bodyPr/>
        <a:lstStyle>
          <a:extLst/>
        </a:lstStyle>
        <a:p>
          <a:r>
            <a:rPr lang="fr-FR"/>
            <a:t>Modifier</a:t>
          </a:r>
        </a:p>
      </dgm:t>
    </dgm:pt>
    <dgm:pt modelId="{2AD9F856-1FCF-4306-9F3B-5565B9795A99}" type="parTrans" cxnId="{C6BE03DB-B2D6-41F0-AD77-FF31B62F1DBE}">
      <dgm:prSet/>
      <dgm:spPr/>
      <dgm:t>
        <a:bodyPr/>
        <a:lstStyle>
          <a:extLst/>
        </a:lstStyle>
        <a:p>
          <a:endParaRPr lang="fr-FR"/>
        </a:p>
      </dgm:t>
    </dgm:pt>
    <dgm:pt modelId="{05C988DA-E2F2-414D-AFF5-AF61883FBE3F}" type="sibTrans" cxnId="{C6BE03DB-B2D6-41F0-AD77-FF31B62F1DBE}">
      <dgm:prSet/>
      <dgm:spPr/>
      <dgm:t>
        <a:bodyPr/>
        <a:lstStyle>
          <a:extLst/>
        </a:lstStyle>
        <a:p>
          <a:endParaRPr lang="fr-FR"/>
        </a:p>
      </dgm:t>
    </dgm:pt>
    <dgm:pt modelId="{BFC31097-458E-4F60-9C82-108FD60BDAB0}" type="pres">
      <dgm:prSet presAssocID="{105D35E0-9A5D-4EB8-8A48-4ED52D2D6EAC}" presName="Name0" presStyleCnt="0">
        <dgm:presLayoutVars>
          <dgm:chMax val="1"/>
          <dgm:dir/>
          <dgm:animLvl val="ctr"/>
          <dgm:resizeHandles val="exact"/>
        </dgm:presLayoutVars>
      </dgm:prSet>
      <dgm:spPr/>
      <dgm:t>
        <a:bodyPr/>
        <a:lstStyle>
          <a:extLst/>
        </a:lstStyle>
        <a:p>
          <a:endParaRPr lang="fr-FR"/>
        </a:p>
      </dgm:t>
    </dgm:pt>
    <dgm:pt modelId="{1221CBED-D293-43F5-BC03-AAC365EA0A4C}" type="pres">
      <dgm:prSet presAssocID="{105D35E0-9A5D-4EB8-8A48-4ED52D2D6EAC}" presName="matrix" presStyleCnt="0"/>
      <dgm:spPr/>
      <dgm:t>
        <a:bodyPr/>
        <a:lstStyle>
          <a:extLst/>
        </a:lstStyle>
        <a:p>
          <a:endParaRPr lang="fr-FR"/>
        </a:p>
      </dgm:t>
    </dgm:pt>
    <dgm:pt modelId="{FFB9287B-8E97-4F8F-B24C-D9F2A4B775E7}" type="pres">
      <dgm:prSet presAssocID="{105D35E0-9A5D-4EB8-8A48-4ED52D2D6EAC}" presName="tile1" presStyleLbl="node1" presStyleIdx="0" presStyleCnt="4"/>
      <dgm:spPr/>
      <dgm:t>
        <a:bodyPr/>
        <a:lstStyle>
          <a:extLst/>
        </a:lstStyle>
        <a:p>
          <a:endParaRPr lang="fr-FR"/>
        </a:p>
      </dgm:t>
    </dgm:pt>
    <dgm:pt modelId="{19A5FE15-19D2-4AF0-857B-79ACE9A0464C}" type="pres">
      <dgm:prSet presAssocID="{105D35E0-9A5D-4EB8-8A48-4ED52D2D6EAC}" presName="tile1text" presStyleLbl="node1" presStyleIdx="0" presStyleCnt="4">
        <dgm:presLayoutVars>
          <dgm:chMax val="0"/>
          <dgm:chPref val="0"/>
          <dgm:bulletEnabled val="1"/>
        </dgm:presLayoutVars>
      </dgm:prSet>
      <dgm:spPr/>
      <dgm:t>
        <a:bodyPr/>
        <a:lstStyle>
          <a:extLst/>
        </a:lstStyle>
        <a:p>
          <a:endParaRPr lang="fr-FR"/>
        </a:p>
      </dgm:t>
    </dgm:pt>
    <dgm:pt modelId="{A1B2E022-D947-4A36-9425-E70251C9DC27}" type="pres">
      <dgm:prSet presAssocID="{105D35E0-9A5D-4EB8-8A48-4ED52D2D6EAC}" presName="tile2" presStyleLbl="node1" presStyleIdx="1" presStyleCnt="4"/>
      <dgm:spPr/>
      <dgm:t>
        <a:bodyPr/>
        <a:lstStyle>
          <a:extLst/>
        </a:lstStyle>
        <a:p>
          <a:endParaRPr lang="fr-FR"/>
        </a:p>
      </dgm:t>
    </dgm:pt>
    <dgm:pt modelId="{9F35149E-0314-4C0F-BF5A-644C750C05EB}" type="pres">
      <dgm:prSet presAssocID="{105D35E0-9A5D-4EB8-8A48-4ED52D2D6EAC}" presName="tile2text" presStyleLbl="node1" presStyleIdx="1" presStyleCnt="4">
        <dgm:presLayoutVars>
          <dgm:chMax val="0"/>
          <dgm:chPref val="0"/>
          <dgm:bulletEnabled val="1"/>
        </dgm:presLayoutVars>
      </dgm:prSet>
      <dgm:spPr/>
      <dgm:t>
        <a:bodyPr/>
        <a:lstStyle>
          <a:extLst/>
        </a:lstStyle>
        <a:p>
          <a:endParaRPr lang="fr-FR"/>
        </a:p>
      </dgm:t>
    </dgm:pt>
    <dgm:pt modelId="{906459C7-473F-4025-96D9-132B0F109E5D}" type="pres">
      <dgm:prSet presAssocID="{105D35E0-9A5D-4EB8-8A48-4ED52D2D6EAC}" presName="tile3" presStyleLbl="node1" presStyleIdx="2" presStyleCnt="4"/>
      <dgm:spPr/>
      <dgm:t>
        <a:bodyPr/>
        <a:lstStyle>
          <a:extLst/>
        </a:lstStyle>
        <a:p>
          <a:endParaRPr lang="fr-FR"/>
        </a:p>
      </dgm:t>
    </dgm:pt>
    <dgm:pt modelId="{A41ED008-30D3-4CD3-B843-9A1634C34588}" type="pres">
      <dgm:prSet presAssocID="{105D35E0-9A5D-4EB8-8A48-4ED52D2D6EAC}" presName="tile3text" presStyleLbl="node1" presStyleIdx="2" presStyleCnt="4">
        <dgm:presLayoutVars>
          <dgm:chMax val="0"/>
          <dgm:chPref val="0"/>
          <dgm:bulletEnabled val="1"/>
        </dgm:presLayoutVars>
      </dgm:prSet>
      <dgm:spPr/>
      <dgm:t>
        <a:bodyPr/>
        <a:lstStyle>
          <a:extLst/>
        </a:lstStyle>
        <a:p>
          <a:endParaRPr lang="fr-FR"/>
        </a:p>
      </dgm:t>
    </dgm:pt>
    <dgm:pt modelId="{F013E633-9EB5-4600-B43A-0DAC78F0D6C6}" type="pres">
      <dgm:prSet presAssocID="{105D35E0-9A5D-4EB8-8A48-4ED52D2D6EAC}" presName="tile4" presStyleLbl="node1" presStyleIdx="3" presStyleCnt="4"/>
      <dgm:spPr/>
      <dgm:t>
        <a:bodyPr/>
        <a:lstStyle>
          <a:extLst/>
        </a:lstStyle>
        <a:p>
          <a:endParaRPr lang="fr-FR"/>
        </a:p>
      </dgm:t>
    </dgm:pt>
    <dgm:pt modelId="{449187C2-A2EB-4C6F-B55F-00A2FFFAF56A}" type="pres">
      <dgm:prSet presAssocID="{105D35E0-9A5D-4EB8-8A48-4ED52D2D6EAC}" presName="tile4text" presStyleLbl="node1" presStyleIdx="3" presStyleCnt="4">
        <dgm:presLayoutVars>
          <dgm:chMax val="0"/>
          <dgm:chPref val="0"/>
          <dgm:bulletEnabled val="1"/>
        </dgm:presLayoutVars>
      </dgm:prSet>
      <dgm:spPr/>
      <dgm:t>
        <a:bodyPr/>
        <a:lstStyle>
          <a:extLst/>
        </a:lstStyle>
        <a:p>
          <a:endParaRPr lang="fr-FR"/>
        </a:p>
      </dgm:t>
    </dgm:pt>
    <dgm:pt modelId="{DD53D959-CC82-417F-9E8B-65A2DCA788A7}" type="pres">
      <dgm:prSet presAssocID="{105D35E0-9A5D-4EB8-8A48-4ED52D2D6EAC}" presName="centerTile" presStyleLbl="fgShp" presStyleIdx="0" presStyleCnt="1">
        <dgm:presLayoutVars>
          <dgm:chMax val="0"/>
          <dgm:chPref val="0"/>
        </dgm:presLayoutVars>
      </dgm:prSet>
      <dgm:spPr/>
      <dgm:t>
        <a:bodyPr/>
        <a:lstStyle>
          <a:extLst/>
        </a:lstStyle>
        <a:p>
          <a:endParaRPr lang="fr-FR"/>
        </a:p>
      </dgm:t>
    </dgm:pt>
  </dgm:ptLst>
  <dgm:cxnLst>
    <dgm:cxn modelId="{D8D7C6BF-0670-4802-A8CC-BC5B687191D8}" type="presOf" srcId="{105D35E0-9A5D-4EB8-8A48-4ED52D2D6EAC}" destId="{BFC31097-458E-4F60-9C82-108FD60BDAB0}" srcOrd="0" destOrd="0" presId="urn:microsoft.com/office/officeart/2005/8/layout/matrix1#1"/>
    <dgm:cxn modelId="{96EE80F9-9DAE-4B22-93C3-B2B8CE980E5D}" type="presOf" srcId="{E7099059-3858-4031-AA26-70F1AE740B29}" destId="{F013E633-9EB5-4600-B43A-0DAC78F0D6C6}" srcOrd="0" destOrd="0" presId="urn:microsoft.com/office/officeart/2005/8/layout/matrix1#1"/>
    <dgm:cxn modelId="{AD0CDB3A-D258-4A0A-9EC2-CFB8203F2091}" type="presOf" srcId="{1D5437B4-AE63-4725-B3BF-757CE9D3B51A}" destId="{A1B2E022-D947-4A36-9425-E70251C9DC27}" srcOrd="0" destOrd="0" presId="urn:microsoft.com/office/officeart/2005/8/layout/matrix1#1"/>
    <dgm:cxn modelId="{E0A59ECF-A5D6-4165-81D6-37160CDE59E0}" srcId="{105D35E0-9A5D-4EB8-8A48-4ED52D2D6EAC}" destId="{F9A846BA-06FB-46AF-80ED-5EA0073A08FA}" srcOrd="0" destOrd="0" parTransId="{867140E2-327F-4343-AA77-39B40F758E20}" sibTransId="{D054D334-137E-4116-BF8C-3B5A64D95A38}"/>
    <dgm:cxn modelId="{256D2379-7DDB-4D56-BA70-3BCEDF2F4359}" type="presOf" srcId="{1D5437B4-AE63-4725-B3BF-757CE9D3B51A}" destId="{9F35149E-0314-4C0F-BF5A-644C750C05EB}" srcOrd="1" destOrd="0" presId="urn:microsoft.com/office/officeart/2005/8/layout/matrix1#1"/>
    <dgm:cxn modelId="{1890C31B-6C5A-492A-B02D-6A7C8BDE111A}" srcId="{F9A846BA-06FB-46AF-80ED-5EA0073A08FA}" destId="{1D5437B4-AE63-4725-B3BF-757CE9D3B51A}" srcOrd="1" destOrd="0" parTransId="{EE3EA5B9-D085-48DC-A4C9-23E6FD27D486}" sibTransId="{77151872-762C-4E0C-84E2-38FC583BA821}"/>
    <dgm:cxn modelId="{0EBEB9DE-7852-4149-AD42-DE674A6EFE30}" type="presOf" srcId="{F4DD7773-E0F0-4CA0-AE12-39FE24E2D38B}" destId="{906459C7-473F-4025-96D9-132B0F109E5D}" srcOrd="0" destOrd="0" presId="urn:microsoft.com/office/officeart/2005/8/layout/matrix1#1"/>
    <dgm:cxn modelId="{05818622-3EC6-4E8E-9DF7-16BD92036F58}" type="presOf" srcId="{F9A846BA-06FB-46AF-80ED-5EA0073A08FA}" destId="{DD53D959-CC82-417F-9E8B-65A2DCA788A7}" srcOrd="0" destOrd="0" presId="urn:microsoft.com/office/officeart/2005/8/layout/matrix1#1"/>
    <dgm:cxn modelId="{D69C70DE-9C9E-44DA-A829-50C4052901B1}" type="presOf" srcId="{E7099059-3858-4031-AA26-70F1AE740B29}" destId="{449187C2-A2EB-4C6F-B55F-00A2FFFAF56A}" srcOrd="1" destOrd="0" presId="urn:microsoft.com/office/officeart/2005/8/layout/matrix1#1"/>
    <dgm:cxn modelId="{062F2303-64B5-440E-91CA-29BA6E4C5C15}" type="presOf" srcId="{F158A836-9807-4BB5-96D7-55AAE48F5E54}" destId="{19A5FE15-19D2-4AF0-857B-79ACE9A0464C}" srcOrd="1" destOrd="0" presId="urn:microsoft.com/office/officeart/2005/8/layout/matrix1#1"/>
    <dgm:cxn modelId="{5DEF2495-9985-44C6-8EDA-3F14AE904248}" srcId="{F9A846BA-06FB-46AF-80ED-5EA0073A08FA}" destId="{F158A836-9807-4BB5-96D7-55AAE48F5E54}" srcOrd="0" destOrd="0" parTransId="{558C0938-D0E9-4B08-AF25-06F808A3FD1D}" sibTransId="{641FD4FB-DEB5-4BAD-8DE6-FF7449A706FD}"/>
    <dgm:cxn modelId="{C6FC6728-39A2-4579-8B6C-16449CC35FE3}" type="presOf" srcId="{F4DD7773-E0F0-4CA0-AE12-39FE24E2D38B}" destId="{A41ED008-30D3-4CD3-B843-9A1634C34588}" srcOrd="1" destOrd="0" presId="urn:microsoft.com/office/officeart/2005/8/layout/matrix1#1"/>
    <dgm:cxn modelId="{C6BE03DB-B2D6-41F0-AD77-FF31B62F1DBE}" srcId="{F9A846BA-06FB-46AF-80ED-5EA0073A08FA}" destId="{E7099059-3858-4031-AA26-70F1AE740B29}" srcOrd="3" destOrd="0" parTransId="{2AD9F856-1FCF-4306-9F3B-5565B9795A99}" sibTransId="{05C988DA-E2F2-414D-AFF5-AF61883FBE3F}"/>
    <dgm:cxn modelId="{71F9C174-A9A7-4C4B-82AD-F0A584F94B69}" srcId="{F9A846BA-06FB-46AF-80ED-5EA0073A08FA}" destId="{F4DD7773-E0F0-4CA0-AE12-39FE24E2D38B}" srcOrd="2" destOrd="0" parTransId="{5EB1A185-9242-4C2E-BC90-611B22CE7796}" sibTransId="{BDF0DF6A-C77C-48ED-8BA1-44B4EE5AE580}"/>
    <dgm:cxn modelId="{219996A6-3181-4419-B2C1-56E61DE39CDB}" type="presOf" srcId="{F158A836-9807-4BB5-96D7-55AAE48F5E54}" destId="{FFB9287B-8E97-4F8F-B24C-D9F2A4B775E7}" srcOrd="0" destOrd="0" presId="urn:microsoft.com/office/officeart/2005/8/layout/matrix1#1"/>
    <dgm:cxn modelId="{28FD5267-1CAD-4A05-BF22-88CA8F6DF278}" type="presParOf" srcId="{BFC31097-458E-4F60-9C82-108FD60BDAB0}" destId="{1221CBED-D293-43F5-BC03-AAC365EA0A4C}" srcOrd="0" destOrd="0" presId="urn:microsoft.com/office/officeart/2005/8/layout/matrix1#1"/>
    <dgm:cxn modelId="{5E78C185-273B-4E79-BBEB-EC06AA1F9B74}" type="presParOf" srcId="{1221CBED-D293-43F5-BC03-AAC365EA0A4C}" destId="{FFB9287B-8E97-4F8F-B24C-D9F2A4B775E7}" srcOrd="0" destOrd="0" presId="urn:microsoft.com/office/officeart/2005/8/layout/matrix1#1"/>
    <dgm:cxn modelId="{2D13F0F1-CE9C-4E48-A90F-A635E5D55D45}" type="presParOf" srcId="{1221CBED-D293-43F5-BC03-AAC365EA0A4C}" destId="{19A5FE15-19D2-4AF0-857B-79ACE9A0464C}" srcOrd="1" destOrd="0" presId="urn:microsoft.com/office/officeart/2005/8/layout/matrix1#1"/>
    <dgm:cxn modelId="{C5348FA5-EF66-4F90-A636-2A77CA1BEFA8}" type="presParOf" srcId="{1221CBED-D293-43F5-BC03-AAC365EA0A4C}" destId="{A1B2E022-D947-4A36-9425-E70251C9DC27}" srcOrd="2" destOrd="0" presId="urn:microsoft.com/office/officeart/2005/8/layout/matrix1#1"/>
    <dgm:cxn modelId="{26CF26F6-4CD7-4F20-B0E0-776F7B6759F3}" type="presParOf" srcId="{1221CBED-D293-43F5-BC03-AAC365EA0A4C}" destId="{9F35149E-0314-4C0F-BF5A-644C750C05EB}" srcOrd="3" destOrd="0" presId="urn:microsoft.com/office/officeart/2005/8/layout/matrix1#1"/>
    <dgm:cxn modelId="{C5A22B4F-7B25-4F70-B818-F8856EECEC5D}" type="presParOf" srcId="{1221CBED-D293-43F5-BC03-AAC365EA0A4C}" destId="{906459C7-473F-4025-96D9-132B0F109E5D}" srcOrd="4" destOrd="0" presId="urn:microsoft.com/office/officeart/2005/8/layout/matrix1#1"/>
    <dgm:cxn modelId="{E677C8FB-1ADA-487B-AD05-8B8370AC2312}" type="presParOf" srcId="{1221CBED-D293-43F5-BC03-AAC365EA0A4C}" destId="{A41ED008-30D3-4CD3-B843-9A1634C34588}" srcOrd="5" destOrd="0" presId="urn:microsoft.com/office/officeart/2005/8/layout/matrix1#1"/>
    <dgm:cxn modelId="{850AC424-334B-4A39-A1E7-7DCF1E9F5A79}" type="presParOf" srcId="{1221CBED-D293-43F5-BC03-AAC365EA0A4C}" destId="{F013E633-9EB5-4600-B43A-0DAC78F0D6C6}" srcOrd="6" destOrd="0" presId="urn:microsoft.com/office/officeart/2005/8/layout/matrix1#1"/>
    <dgm:cxn modelId="{0CF2507C-1F95-4638-9B91-EAB301B23527}" type="presParOf" srcId="{1221CBED-D293-43F5-BC03-AAC365EA0A4C}" destId="{449187C2-A2EB-4C6F-B55F-00A2FFFAF56A}" srcOrd="7" destOrd="0" presId="urn:microsoft.com/office/officeart/2005/8/layout/matrix1#1"/>
    <dgm:cxn modelId="{51C0C4F6-30AF-41CE-BC61-01CB38CE1424}" type="presParOf" srcId="{BFC31097-458E-4F60-9C82-108FD60BDAB0}" destId="{DD53D959-CC82-417F-9E8B-65A2DCA788A7}" srcOrd="1" destOrd="0" presId="urn:microsoft.com/office/officeart/2005/8/layout/matrix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DC25133-7994-4A75-971B-727B54FA8D01}" type="doc">
      <dgm:prSet loTypeId="urn:microsoft.com/office/officeart/2005/8/layout/radial6#2" loCatId="cycle" qsTypeId="urn:microsoft.com/office/officeart/2005/8/quickstyle/simple1#1" qsCatId="simple" csTypeId="urn:microsoft.com/office/officeart/2005/8/colors/accent1_2" csCatId="accent1" phldr="1"/>
      <dgm:spPr/>
      <dgm:t>
        <a:bodyPr/>
        <a:lstStyle>
          <a:extLst/>
        </a:lstStyle>
        <a:p>
          <a:endParaRPr lang="fr-FR"/>
        </a:p>
      </dgm:t>
    </dgm:pt>
    <dgm:pt modelId="{1D6A93C8-8EE0-42CD-B23E-0E451D7842B4}">
      <dgm:prSet phldrT="[Text]"/>
      <dgm:spPr/>
      <dgm:t>
        <a:bodyPr/>
        <a:lstStyle>
          <a:extLst/>
        </a:lstStyle>
        <a:p>
          <a:r>
            <a:rPr lang="fr-FR"/>
            <a:t>1</a:t>
          </a:r>
        </a:p>
      </dgm:t>
    </dgm:pt>
    <dgm:pt modelId="{9AEFDFF5-8537-490B-9F75-7AC3206E6891}" type="parTrans" cxnId="{00A6D220-98B4-4772-9F8E-5BEE301507B8}">
      <dgm:prSet/>
      <dgm:spPr/>
      <dgm:t>
        <a:bodyPr/>
        <a:lstStyle>
          <a:extLst/>
        </a:lstStyle>
        <a:p>
          <a:endParaRPr lang="fr-FR"/>
        </a:p>
      </dgm:t>
    </dgm:pt>
    <dgm:pt modelId="{F009C368-4D46-4D92-891B-C11A56A9F3D0}" type="sibTrans" cxnId="{00A6D220-98B4-4772-9F8E-5BEE301507B8}">
      <dgm:prSet/>
      <dgm:spPr/>
      <dgm:t>
        <a:bodyPr/>
        <a:lstStyle>
          <a:extLst/>
        </a:lstStyle>
        <a:p>
          <a:endParaRPr lang="fr-FR"/>
        </a:p>
      </dgm:t>
    </dgm:pt>
    <dgm:pt modelId="{5CC73220-1D1A-49E3-A900-8B87F8B56203}">
      <dgm:prSet phldrT="[Text]"/>
      <dgm:spPr/>
      <dgm:t>
        <a:bodyPr/>
        <a:lstStyle>
          <a:extLst/>
        </a:lstStyle>
        <a:p>
          <a:r>
            <a:rPr lang="fr-FR"/>
            <a:t>2</a:t>
          </a:r>
        </a:p>
      </dgm:t>
    </dgm:pt>
    <dgm:pt modelId="{12122AE1-BA16-4ADA-B5BC-324C096CAF86}" type="parTrans" cxnId="{1CD4A123-6F26-481F-BB4B-697B02FA9D48}">
      <dgm:prSet/>
      <dgm:spPr/>
      <dgm:t>
        <a:bodyPr/>
        <a:lstStyle>
          <a:extLst/>
        </a:lstStyle>
        <a:p>
          <a:endParaRPr lang="fr-FR"/>
        </a:p>
      </dgm:t>
    </dgm:pt>
    <dgm:pt modelId="{0F34BB39-A311-4EC8-9054-03C7E60E64D3}" type="sibTrans" cxnId="{1CD4A123-6F26-481F-BB4B-697B02FA9D48}">
      <dgm:prSet/>
      <dgm:spPr/>
      <dgm:t>
        <a:bodyPr/>
        <a:lstStyle>
          <a:extLst/>
        </a:lstStyle>
        <a:p>
          <a:endParaRPr lang="fr-FR"/>
        </a:p>
      </dgm:t>
    </dgm:pt>
    <dgm:pt modelId="{2EDF7A7E-5EEB-4E3B-9128-BBDC03DCF27A}">
      <dgm:prSet phldrT="[Text]"/>
      <dgm:spPr/>
      <dgm:t>
        <a:bodyPr/>
        <a:lstStyle>
          <a:extLst/>
        </a:lstStyle>
        <a:p>
          <a:r>
            <a:rPr lang="fr-FR"/>
            <a:t>3</a:t>
          </a:r>
        </a:p>
      </dgm:t>
    </dgm:pt>
    <dgm:pt modelId="{9864A5E0-B51A-4C6C-B7D2-5EB042003C2A}" type="parTrans" cxnId="{E90DAD52-B42B-434F-84F0-E46315ECF63D}">
      <dgm:prSet/>
      <dgm:spPr/>
      <dgm:t>
        <a:bodyPr/>
        <a:lstStyle>
          <a:extLst/>
        </a:lstStyle>
        <a:p>
          <a:endParaRPr lang="fr-FR"/>
        </a:p>
      </dgm:t>
    </dgm:pt>
    <dgm:pt modelId="{26106B10-FA9A-4E0D-B426-E50D92E525A7}" type="sibTrans" cxnId="{E90DAD52-B42B-434F-84F0-E46315ECF63D}">
      <dgm:prSet/>
      <dgm:spPr/>
      <dgm:t>
        <a:bodyPr/>
        <a:lstStyle>
          <a:extLst/>
        </a:lstStyle>
        <a:p>
          <a:endParaRPr lang="fr-FR"/>
        </a:p>
      </dgm:t>
    </dgm:pt>
    <dgm:pt modelId="{2004F42E-085D-4AA9-B5B0-5784E6FAC980}">
      <dgm:prSet phldrT="[Text]"/>
      <dgm:spPr/>
      <dgm:t>
        <a:bodyPr/>
        <a:lstStyle>
          <a:extLst/>
        </a:lstStyle>
        <a:p>
          <a:r>
            <a:rPr lang="fr-FR"/>
            <a:t>4</a:t>
          </a:r>
        </a:p>
      </dgm:t>
    </dgm:pt>
    <dgm:pt modelId="{2D855346-F7D5-4FF1-A057-92A743F146E5}" type="parTrans" cxnId="{53F5448A-878C-43AF-958C-988916103010}">
      <dgm:prSet/>
      <dgm:spPr/>
      <dgm:t>
        <a:bodyPr/>
        <a:lstStyle>
          <a:extLst/>
        </a:lstStyle>
        <a:p>
          <a:endParaRPr lang="fr-FR"/>
        </a:p>
      </dgm:t>
    </dgm:pt>
    <dgm:pt modelId="{5D59AD44-73F9-4514-B95B-925EC84C0607}" type="sibTrans" cxnId="{53F5448A-878C-43AF-958C-988916103010}">
      <dgm:prSet/>
      <dgm:spPr/>
      <dgm:t>
        <a:bodyPr/>
        <a:lstStyle>
          <a:extLst/>
        </a:lstStyle>
        <a:p>
          <a:endParaRPr lang="fr-FR"/>
        </a:p>
      </dgm:t>
    </dgm:pt>
    <dgm:pt modelId="{69E99791-22A5-44AE-8DB7-BF614D366F67}">
      <dgm:prSet phldrT="[Text]"/>
      <dgm:spPr/>
      <dgm:t>
        <a:bodyPr/>
        <a:lstStyle>
          <a:extLst/>
        </a:lstStyle>
        <a:p>
          <a:r>
            <a:rPr lang="fr-FR"/>
            <a:t>5</a:t>
          </a:r>
        </a:p>
      </dgm:t>
    </dgm:pt>
    <dgm:pt modelId="{21B01DEB-28E9-4701-90D2-F58A2F65EC76}" type="parTrans" cxnId="{E0FF8D09-357D-4F2D-A06C-BC423F517EB1}">
      <dgm:prSet/>
      <dgm:spPr/>
      <dgm:t>
        <a:bodyPr/>
        <a:lstStyle>
          <a:extLst/>
        </a:lstStyle>
        <a:p>
          <a:endParaRPr lang="fr-FR"/>
        </a:p>
      </dgm:t>
    </dgm:pt>
    <dgm:pt modelId="{AE3AE0CD-C9C0-421B-8F2D-FCB85BAA7FA2}" type="sibTrans" cxnId="{E0FF8D09-357D-4F2D-A06C-BC423F517EB1}">
      <dgm:prSet/>
      <dgm:spPr/>
      <dgm:t>
        <a:bodyPr/>
        <a:lstStyle>
          <a:extLst/>
        </a:lstStyle>
        <a:p>
          <a:endParaRPr lang="fr-FR"/>
        </a:p>
      </dgm:t>
    </dgm:pt>
    <dgm:pt modelId="{5CD4AC10-0B9B-446A-9388-FD278B1A5746}" type="pres">
      <dgm:prSet presAssocID="{1DC25133-7994-4A75-971B-727B54FA8D01}" presName="Name0" presStyleCnt="0">
        <dgm:presLayoutVars>
          <dgm:chMax val="1"/>
          <dgm:dir/>
          <dgm:animLvl val="ctr"/>
          <dgm:resizeHandles val="exact"/>
        </dgm:presLayoutVars>
      </dgm:prSet>
      <dgm:spPr/>
      <dgm:t>
        <a:bodyPr/>
        <a:lstStyle>
          <a:extLst/>
        </a:lstStyle>
        <a:p>
          <a:endParaRPr lang="fr-FR"/>
        </a:p>
      </dgm:t>
    </dgm:pt>
    <dgm:pt modelId="{73B02D4D-9627-445E-AB7C-B578E042CA35}" type="pres">
      <dgm:prSet presAssocID="{1D6A93C8-8EE0-42CD-B23E-0E451D7842B4}" presName="centerShape" presStyleLbl="node0" presStyleIdx="0" presStyleCnt="1"/>
      <dgm:spPr/>
      <dgm:t>
        <a:bodyPr/>
        <a:lstStyle>
          <a:extLst/>
        </a:lstStyle>
        <a:p>
          <a:endParaRPr lang="fr-FR"/>
        </a:p>
      </dgm:t>
    </dgm:pt>
    <dgm:pt modelId="{375367E4-F48A-4D59-954B-B7C1045E1EC1}" type="pres">
      <dgm:prSet presAssocID="{5CC73220-1D1A-49E3-A900-8B87F8B56203}" presName="node" presStyleLbl="node1" presStyleIdx="0" presStyleCnt="4">
        <dgm:presLayoutVars>
          <dgm:bulletEnabled val="1"/>
        </dgm:presLayoutVars>
      </dgm:prSet>
      <dgm:spPr/>
      <dgm:t>
        <a:bodyPr/>
        <a:lstStyle>
          <a:extLst/>
        </a:lstStyle>
        <a:p>
          <a:endParaRPr lang="fr-FR"/>
        </a:p>
      </dgm:t>
    </dgm:pt>
    <dgm:pt modelId="{29AD787D-21CB-4B14-8255-EE66B042BF0A}" type="pres">
      <dgm:prSet presAssocID="{5CC73220-1D1A-49E3-A900-8B87F8B56203}" presName="dummy" presStyleCnt="0"/>
      <dgm:spPr/>
    </dgm:pt>
    <dgm:pt modelId="{9B9E0D02-FC0C-4208-BAD5-1F69AA7E9FD1}" type="pres">
      <dgm:prSet presAssocID="{0F34BB39-A311-4EC8-9054-03C7E60E64D3}" presName="sibTrans" presStyleLbl="sibTrans2D1" presStyleIdx="0" presStyleCnt="4"/>
      <dgm:spPr/>
      <dgm:t>
        <a:bodyPr/>
        <a:lstStyle>
          <a:extLst/>
        </a:lstStyle>
        <a:p>
          <a:endParaRPr lang="fr-FR"/>
        </a:p>
      </dgm:t>
    </dgm:pt>
    <dgm:pt modelId="{C0BCF126-416B-4B28-9CAE-A8128E4A4C68}" type="pres">
      <dgm:prSet presAssocID="{2EDF7A7E-5EEB-4E3B-9128-BBDC03DCF27A}" presName="node" presStyleLbl="node1" presStyleIdx="1" presStyleCnt="4">
        <dgm:presLayoutVars>
          <dgm:bulletEnabled val="1"/>
        </dgm:presLayoutVars>
      </dgm:prSet>
      <dgm:spPr/>
      <dgm:t>
        <a:bodyPr/>
        <a:lstStyle>
          <a:extLst/>
        </a:lstStyle>
        <a:p>
          <a:endParaRPr lang="fr-FR"/>
        </a:p>
      </dgm:t>
    </dgm:pt>
    <dgm:pt modelId="{69340990-52A3-4BE1-BF40-7C1577D8DE8F}" type="pres">
      <dgm:prSet presAssocID="{2EDF7A7E-5EEB-4E3B-9128-BBDC03DCF27A}" presName="dummy" presStyleCnt="0"/>
      <dgm:spPr/>
    </dgm:pt>
    <dgm:pt modelId="{D60467AC-0267-4554-B81F-2992BB94D7FA}" type="pres">
      <dgm:prSet presAssocID="{26106B10-FA9A-4E0D-B426-E50D92E525A7}" presName="sibTrans" presStyleLbl="sibTrans2D1" presStyleIdx="1" presStyleCnt="4"/>
      <dgm:spPr/>
      <dgm:t>
        <a:bodyPr/>
        <a:lstStyle>
          <a:extLst/>
        </a:lstStyle>
        <a:p>
          <a:endParaRPr lang="fr-FR"/>
        </a:p>
      </dgm:t>
    </dgm:pt>
    <dgm:pt modelId="{A18F8AB7-DD12-4193-9E8E-4E2CD905D9A9}" type="pres">
      <dgm:prSet presAssocID="{2004F42E-085D-4AA9-B5B0-5784E6FAC980}" presName="node" presStyleLbl="node1" presStyleIdx="2" presStyleCnt="4">
        <dgm:presLayoutVars>
          <dgm:bulletEnabled val="1"/>
        </dgm:presLayoutVars>
      </dgm:prSet>
      <dgm:spPr/>
      <dgm:t>
        <a:bodyPr/>
        <a:lstStyle>
          <a:extLst/>
        </a:lstStyle>
        <a:p>
          <a:endParaRPr lang="fr-FR"/>
        </a:p>
      </dgm:t>
    </dgm:pt>
    <dgm:pt modelId="{0CB493F6-4EC6-46F1-907E-64E1EA931D3B}" type="pres">
      <dgm:prSet presAssocID="{2004F42E-085D-4AA9-B5B0-5784E6FAC980}" presName="dummy" presStyleCnt="0"/>
      <dgm:spPr/>
    </dgm:pt>
    <dgm:pt modelId="{B01D48DC-5BF1-4B1D-83D9-185F888BF9B5}" type="pres">
      <dgm:prSet presAssocID="{5D59AD44-73F9-4514-B95B-925EC84C0607}" presName="sibTrans" presStyleLbl="sibTrans2D1" presStyleIdx="2" presStyleCnt="4"/>
      <dgm:spPr/>
      <dgm:t>
        <a:bodyPr/>
        <a:lstStyle>
          <a:extLst/>
        </a:lstStyle>
        <a:p>
          <a:endParaRPr lang="fr-FR"/>
        </a:p>
      </dgm:t>
    </dgm:pt>
    <dgm:pt modelId="{1FC6F0D4-1A78-47E8-9F4C-DCFA319A5000}" type="pres">
      <dgm:prSet presAssocID="{69E99791-22A5-44AE-8DB7-BF614D366F67}" presName="node" presStyleLbl="node1" presStyleIdx="3" presStyleCnt="4">
        <dgm:presLayoutVars>
          <dgm:bulletEnabled val="1"/>
        </dgm:presLayoutVars>
      </dgm:prSet>
      <dgm:spPr/>
      <dgm:t>
        <a:bodyPr/>
        <a:lstStyle>
          <a:extLst/>
        </a:lstStyle>
        <a:p>
          <a:endParaRPr lang="fr-FR"/>
        </a:p>
      </dgm:t>
    </dgm:pt>
    <dgm:pt modelId="{73EE2DFC-7302-4070-A7B7-16D27EC8A8DB}" type="pres">
      <dgm:prSet presAssocID="{69E99791-22A5-44AE-8DB7-BF614D366F67}" presName="dummy" presStyleCnt="0"/>
      <dgm:spPr/>
    </dgm:pt>
    <dgm:pt modelId="{00C15641-B3EE-46EA-B055-1ADF8FB42783}" type="pres">
      <dgm:prSet presAssocID="{AE3AE0CD-C9C0-421B-8F2D-FCB85BAA7FA2}" presName="sibTrans" presStyleLbl="sibTrans2D1" presStyleIdx="3" presStyleCnt="4"/>
      <dgm:spPr/>
      <dgm:t>
        <a:bodyPr/>
        <a:lstStyle>
          <a:extLst/>
        </a:lstStyle>
        <a:p>
          <a:endParaRPr lang="fr-FR"/>
        </a:p>
      </dgm:t>
    </dgm:pt>
  </dgm:ptLst>
  <dgm:cxnLst>
    <dgm:cxn modelId="{B61EC6E3-1B79-489C-ACC3-888AF0B756CC}" type="presOf" srcId="{1D6A93C8-8EE0-42CD-B23E-0E451D7842B4}" destId="{73B02D4D-9627-445E-AB7C-B578E042CA35}" srcOrd="0" destOrd="0" presId="urn:microsoft.com/office/officeart/2005/8/layout/radial6#2"/>
    <dgm:cxn modelId="{941FAC28-A1B3-4FFD-B471-E7591B1BE6BC}" type="presOf" srcId="{0F34BB39-A311-4EC8-9054-03C7E60E64D3}" destId="{9B9E0D02-FC0C-4208-BAD5-1F69AA7E9FD1}" srcOrd="0" destOrd="0" presId="urn:microsoft.com/office/officeart/2005/8/layout/radial6#2"/>
    <dgm:cxn modelId="{3B4E03DE-FF71-4BDC-B5F1-358E34953F25}" type="presOf" srcId="{2004F42E-085D-4AA9-B5B0-5784E6FAC980}" destId="{A18F8AB7-DD12-4193-9E8E-4E2CD905D9A9}" srcOrd="0" destOrd="0" presId="urn:microsoft.com/office/officeart/2005/8/layout/radial6#2"/>
    <dgm:cxn modelId="{53F5448A-878C-43AF-958C-988916103010}" srcId="{1D6A93C8-8EE0-42CD-B23E-0E451D7842B4}" destId="{2004F42E-085D-4AA9-B5B0-5784E6FAC980}" srcOrd="2" destOrd="0" parTransId="{2D855346-F7D5-4FF1-A057-92A743F146E5}" sibTransId="{5D59AD44-73F9-4514-B95B-925EC84C0607}"/>
    <dgm:cxn modelId="{810E12FF-8A28-47AF-8B68-55750CFF65F4}" type="presOf" srcId="{26106B10-FA9A-4E0D-B426-E50D92E525A7}" destId="{D60467AC-0267-4554-B81F-2992BB94D7FA}" srcOrd="0" destOrd="0" presId="urn:microsoft.com/office/officeart/2005/8/layout/radial6#2"/>
    <dgm:cxn modelId="{00A6D220-98B4-4772-9F8E-5BEE301507B8}" srcId="{1DC25133-7994-4A75-971B-727B54FA8D01}" destId="{1D6A93C8-8EE0-42CD-B23E-0E451D7842B4}" srcOrd="0" destOrd="0" parTransId="{9AEFDFF5-8537-490B-9F75-7AC3206E6891}" sibTransId="{F009C368-4D46-4D92-891B-C11A56A9F3D0}"/>
    <dgm:cxn modelId="{03FD70F9-6192-4890-B7AC-EE8FF07D0211}" type="presOf" srcId="{AE3AE0CD-C9C0-421B-8F2D-FCB85BAA7FA2}" destId="{00C15641-B3EE-46EA-B055-1ADF8FB42783}" srcOrd="0" destOrd="0" presId="urn:microsoft.com/office/officeart/2005/8/layout/radial6#2"/>
    <dgm:cxn modelId="{E0FF8D09-357D-4F2D-A06C-BC423F517EB1}" srcId="{1D6A93C8-8EE0-42CD-B23E-0E451D7842B4}" destId="{69E99791-22A5-44AE-8DB7-BF614D366F67}" srcOrd="3" destOrd="0" parTransId="{21B01DEB-28E9-4701-90D2-F58A2F65EC76}" sibTransId="{AE3AE0CD-C9C0-421B-8F2D-FCB85BAA7FA2}"/>
    <dgm:cxn modelId="{E90DAD52-B42B-434F-84F0-E46315ECF63D}" srcId="{1D6A93C8-8EE0-42CD-B23E-0E451D7842B4}" destId="{2EDF7A7E-5EEB-4E3B-9128-BBDC03DCF27A}" srcOrd="1" destOrd="0" parTransId="{9864A5E0-B51A-4C6C-B7D2-5EB042003C2A}" sibTransId="{26106B10-FA9A-4E0D-B426-E50D92E525A7}"/>
    <dgm:cxn modelId="{5E28E0D4-3B05-47BF-8ED0-0A051FA5F0B3}" type="presOf" srcId="{69E99791-22A5-44AE-8DB7-BF614D366F67}" destId="{1FC6F0D4-1A78-47E8-9F4C-DCFA319A5000}" srcOrd="0" destOrd="0" presId="urn:microsoft.com/office/officeart/2005/8/layout/radial6#2"/>
    <dgm:cxn modelId="{E04E257D-D4D4-4521-BC79-52D9D03139AD}" type="presOf" srcId="{1DC25133-7994-4A75-971B-727B54FA8D01}" destId="{5CD4AC10-0B9B-446A-9388-FD278B1A5746}" srcOrd="0" destOrd="0" presId="urn:microsoft.com/office/officeart/2005/8/layout/radial6#2"/>
    <dgm:cxn modelId="{7A7B4D46-8872-4C67-8FD2-EBAABFCF80A9}" type="presOf" srcId="{5CC73220-1D1A-49E3-A900-8B87F8B56203}" destId="{375367E4-F48A-4D59-954B-B7C1045E1EC1}" srcOrd="0" destOrd="0" presId="urn:microsoft.com/office/officeart/2005/8/layout/radial6#2"/>
    <dgm:cxn modelId="{1B428DB7-BE34-4BD6-B0F1-481DB71AE5DB}" type="presOf" srcId="{5D59AD44-73F9-4514-B95B-925EC84C0607}" destId="{B01D48DC-5BF1-4B1D-83D9-185F888BF9B5}" srcOrd="0" destOrd="0" presId="urn:microsoft.com/office/officeart/2005/8/layout/radial6#2"/>
    <dgm:cxn modelId="{1CD4A123-6F26-481F-BB4B-697B02FA9D48}" srcId="{1D6A93C8-8EE0-42CD-B23E-0E451D7842B4}" destId="{5CC73220-1D1A-49E3-A900-8B87F8B56203}" srcOrd="0" destOrd="0" parTransId="{12122AE1-BA16-4ADA-B5BC-324C096CAF86}" sibTransId="{0F34BB39-A311-4EC8-9054-03C7E60E64D3}"/>
    <dgm:cxn modelId="{8DD100F3-884E-417C-8BBA-173EAB51497B}" type="presOf" srcId="{2EDF7A7E-5EEB-4E3B-9128-BBDC03DCF27A}" destId="{C0BCF126-416B-4B28-9CAE-A8128E4A4C68}" srcOrd="0" destOrd="0" presId="urn:microsoft.com/office/officeart/2005/8/layout/radial6#2"/>
    <dgm:cxn modelId="{E24A7D41-A9CE-4BB1-B925-92D81CFD8CA2}" type="presParOf" srcId="{5CD4AC10-0B9B-446A-9388-FD278B1A5746}" destId="{73B02D4D-9627-445E-AB7C-B578E042CA35}" srcOrd="0" destOrd="0" presId="urn:microsoft.com/office/officeart/2005/8/layout/radial6#2"/>
    <dgm:cxn modelId="{4D98301F-98A4-448E-A403-C7906F6186F9}" type="presParOf" srcId="{5CD4AC10-0B9B-446A-9388-FD278B1A5746}" destId="{375367E4-F48A-4D59-954B-B7C1045E1EC1}" srcOrd="1" destOrd="0" presId="urn:microsoft.com/office/officeart/2005/8/layout/radial6#2"/>
    <dgm:cxn modelId="{D05706A1-8E15-490C-BDB6-104BC6F81B62}" type="presParOf" srcId="{5CD4AC10-0B9B-446A-9388-FD278B1A5746}" destId="{29AD787D-21CB-4B14-8255-EE66B042BF0A}" srcOrd="2" destOrd="0" presId="urn:microsoft.com/office/officeart/2005/8/layout/radial6#2"/>
    <dgm:cxn modelId="{D908085D-877A-47ED-8C2B-3ECF0B1064EB}" type="presParOf" srcId="{5CD4AC10-0B9B-446A-9388-FD278B1A5746}" destId="{9B9E0D02-FC0C-4208-BAD5-1F69AA7E9FD1}" srcOrd="3" destOrd="0" presId="urn:microsoft.com/office/officeart/2005/8/layout/radial6#2"/>
    <dgm:cxn modelId="{0955B2C2-D991-4F28-A5A0-D4DFC74E9397}" type="presParOf" srcId="{5CD4AC10-0B9B-446A-9388-FD278B1A5746}" destId="{C0BCF126-416B-4B28-9CAE-A8128E4A4C68}" srcOrd="4" destOrd="0" presId="urn:microsoft.com/office/officeart/2005/8/layout/radial6#2"/>
    <dgm:cxn modelId="{9FA80B74-CCE5-4722-BCF3-88F26EC261B1}" type="presParOf" srcId="{5CD4AC10-0B9B-446A-9388-FD278B1A5746}" destId="{69340990-52A3-4BE1-BF40-7C1577D8DE8F}" srcOrd="5" destOrd="0" presId="urn:microsoft.com/office/officeart/2005/8/layout/radial6#2"/>
    <dgm:cxn modelId="{9A419A17-4E0D-4C4E-9C1F-B6ACFA3E2A6B}" type="presParOf" srcId="{5CD4AC10-0B9B-446A-9388-FD278B1A5746}" destId="{D60467AC-0267-4554-B81F-2992BB94D7FA}" srcOrd="6" destOrd="0" presId="urn:microsoft.com/office/officeart/2005/8/layout/radial6#2"/>
    <dgm:cxn modelId="{7ED2B443-9914-4BAB-8843-B94D9F3D8944}" type="presParOf" srcId="{5CD4AC10-0B9B-446A-9388-FD278B1A5746}" destId="{A18F8AB7-DD12-4193-9E8E-4E2CD905D9A9}" srcOrd="7" destOrd="0" presId="urn:microsoft.com/office/officeart/2005/8/layout/radial6#2"/>
    <dgm:cxn modelId="{634CC12C-1433-4182-A90A-AB4C768AACE5}" type="presParOf" srcId="{5CD4AC10-0B9B-446A-9388-FD278B1A5746}" destId="{0CB493F6-4EC6-46F1-907E-64E1EA931D3B}" srcOrd="8" destOrd="0" presId="urn:microsoft.com/office/officeart/2005/8/layout/radial6#2"/>
    <dgm:cxn modelId="{99B88BDA-35C6-461C-A0F0-CCC0687C0304}" type="presParOf" srcId="{5CD4AC10-0B9B-446A-9388-FD278B1A5746}" destId="{B01D48DC-5BF1-4B1D-83D9-185F888BF9B5}" srcOrd="9" destOrd="0" presId="urn:microsoft.com/office/officeart/2005/8/layout/radial6#2"/>
    <dgm:cxn modelId="{187C5CAC-0CE8-4102-A521-2AE92DD32CF9}" type="presParOf" srcId="{5CD4AC10-0B9B-446A-9388-FD278B1A5746}" destId="{1FC6F0D4-1A78-47E8-9F4C-DCFA319A5000}" srcOrd="10" destOrd="0" presId="urn:microsoft.com/office/officeart/2005/8/layout/radial6#2"/>
    <dgm:cxn modelId="{2702D82A-D29A-444A-9AFB-A8BBAB9C91FB}" type="presParOf" srcId="{5CD4AC10-0B9B-446A-9388-FD278B1A5746}" destId="{73EE2DFC-7302-4070-A7B7-16D27EC8A8DB}" srcOrd="11" destOrd="0" presId="urn:microsoft.com/office/officeart/2005/8/layout/radial6#2"/>
    <dgm:cxn modelId="{10B446B5-61C6-44B9-AD6E-FA1162557645}" type="presParOf" srcId="{5CD4AC10-0B9B-446A-9388-FD278B1A5746}" destId="{00C15641-B3EE-46EA-B055-1ADF8FB42783}" srcOrd="12" destOrd="0" presId="urn:microsoft.com/office/officeart/2005/8/layout/radial6#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DC25133-7994-4A75-971B-727B54FA8D01}" type="doc">
      <dgm:prSet loTypeId="urn:microsoft.com/office/officeart/2005/8/layout/radial6#3" loCatId="cycle" qsTypeId="urn:microsoft.com/office/officeart/2005/8/quickstyle/simple3#1" qsCatId="simple" csTypeId="urn:microsoft.com/office/officeart/2005/8/colors/accent2_2" csCatId="accent2" phldr="1"/>
      <dgm:spPr/>
      <dgm:t>
        <a:bodyPr/>
        <a:lstStyle>
          <a:extLst/>
        </a:lstStyle>
        <a:p>
          <a:endParaRPr lang="fr-FR"/>
        </a:p>
      </dgm:t>
    </dgm:pt>
    <dgm:pt modelId="{1D6A93C8-8EE0-42CD-B23E-0E451D7842B4}">
      <dgm:prSet phldrT="[Text]"/>
      <dgm:spPr/>
      <dgm:t>
        <a:bodyPr/>
        <a:lstStyle>
          <a:extLst/>
        </a:lstStyle>
        <a:p>
          <a:r>
            <a:rPr lang="fr-FR"/>
            <a:t>1</a:t>
          </a:r>
        </a:p>
      </dgm:t>
    </dgm:pt>
    <dgm:pt modelId="{9AEFDFF5-8537-490B-9F75-7AC3206E6891}" type="parTrans" cxnId="{00A6D220-98B4-4772-9F8E-5BEE301507B8}">
      <dgm:prSet/>
      <dgm:spPr/>
      <dgm:t>
        <a:bodyPr/>
        <a:lstStyle>
          <a:extLst/>
        </a:lstStyle>
        <a:p>
          <a:endParaRPr lang="fr-FR"/>
        </a:p>
      </dgm:t>
    </dgm:pt>
    <dgm:pt modelId="{F009C368-4D46-4D92-891B-C11A56A9F3D0}" type="sibTrans" cxnId="{00A6D220-98B4-4772-9F8E-5BEE301507B8}">
      <dgm:prSet/>
      <dgm:spPr/>
      <dgm:t>
        <a:bodyPr/>
        <a:lstStyle>
          <a:extLst/>
        </a:lstStyle>
        <a:p>
          <a:endParaRPr lang="fr-FR"/>
        </a:p>
      </dgm:t>
    </dgm:pt>
    <dgm:pt modelId="{5CC73220-1D1A-49E3-A900-8B87F8B56203}">
      <dgm:prSet phldrT="[Text]"/>
      <dgm:spPr/>
      <dgm:t>
        <a:bodyPr/>
        <a:lstStyle>
          <a:extLst/>
        </a:lstStyle>
        <a:p>
          <a:r>
            <a:rPr lang="fr-FR"/>
            <a:t>2</a:t>
          </a:r>
        </a:p>
      </dgm:t>
    </dgm:pt>
    <dgm:pt modelId="{12122AE1-BA16-4ADA-B5BC-324C096CAF86}" type="parTrans" cxnId="{1CD4A123-6F26-481F-BB4B-697B02FA9D48}">
      <dgm:prSet/>
      <dgm:spPr/>
      <dgm:t>
        <a:bodyPr/>
        <a:lstStyle>
          <a:extLst/>
        </a:lstStyle>
        <a:p>
          <a:endParaRPr lang="fr-FR"/>
        </a:p>
      </dgm:t>
    </dgm:pt>
    <dgm:pt modelId="{0F34BB39-A311-4EC8-9054-03C7E60E64D3}" type="sibTrans" cxnId="{1CD4A123-6F26-481F-BB4B-697B02FA9D48}">
      <dgm:prSet/>
      <dgm:spPr/>
      <dgm:t>
        <a:bodyPr/>
        <a:lstStyle>
          <a:extLst/>
        </a:lstStyle>
        <a:p>
          <a:endParaRPr lang="fr-FR"/>
        </a:p>
      </dgm:t>
    </dgm:pt>
    <dgm:pt modelId="{2EDF7A7E-5EEB-4E3B-9128-BBDC03DCF27A}">
      <dgm:prSet phldrT="[Text]"/>
      <dgm:spPr/>
      <dgm:t>
        <a:bodyPr/>
        <a:lstStyle>
          <a:extLst/>
        </a:lstStyle>
        <a:p>
          <a:r>
            <a:rPr lang="fr-FR"/>
            <a:t>3</a:t>
          </a:r>
        </a:p>
      </dgm:t>
    </dgm:pt>
    <dgm:pt modelId="{9864A5E0-B51A-4C6C-B7D2-5EB042003C2A}" type="parTrans" cxnId="{E90DAD52-B42B-434F-84F0-E46315ECF63D}">
      <dgm:prSet/>
      <dgm:spPr/>
      <dgm:t>
        <a:bodyPr/>
        <a:lstStyle>
          <a:extLst/>
        </a:lstStyle>
        <a:p>
          <a:endParaRPr lang="fr-FR"/>
        </a:p>
      </dgm:t>
    </dgm:pt>
    <dgm:pt modelId="{26106B10-FA9A-4E0D-B426-E50D92E525A7}" type="sibTrans" cxnId="{E90DAD52-B42B-434F-84F0-E46315ECF63D}">
      <dgm:prSet/>
      <dgm:spPr/>
      <dgm:t>
        <a:bodyPr/>
        <a:lstStyle>
          <a:extLst/>
        </a:lstStyle>
        <a:p>
          <a:endParaRPr lang="fr-FR"/>
        </a:p>
      </dgm:t>
    </dgm:pt>
    <dgm:pt modelId="{2004F42E-085D-4AA9-B5B0-5784E6FAC980}">
      <dgm:prSet phldrT="[Text]"/>
      <dgm:spPr/>
      <dgm:t>
        <a:bodyPr/>
        <a:lstStyle>
          <a:extLst/>
        </a:lstStyle>
        <a:p>
          <a:r>
            <a:rPr lang="fr-FR"/>
            <a:t>4</a:t>
          </a:r>
        </a:p>
      </dgm:t>
    </dgm:pt>
    <dgm:pt modelId="{2D855346-F7D5-4FF1-A057-92A743F146E5}" type="parTrans" cxnId="{53F5448A-878C-43AF-958C-988916103010}">
      <dgm:prSet/>
      <dgm:spPr/>
      <dgm:t>
        <a:bodyPr/>
        <a:lstStyle>
          <a:extLst/>
        </a:lstStyle>
        <a:p>
          <a:endParaRPr lang="fr-FR"/>
        </a:p>
      </dgm:t>
    </dgm:pt>
    <dgm:pt modelId="{5D59AD44-73F9-4514-B95B-925EC84C0607}" type="sibTrans" cxnId="{53F5448A-878C-43AF-958C-988916103010}">
      <dgm:prSet/>
      <dgm:spPr/>
      <dgm:t>
        <a:bodyPr/>
        <a:lstStyle>
          <a:extLst/>
        </a:lstStyle>
        <a:p>
          <a:endParaRPr lang="fr-FR"/>
        </a:p>
      </dgm:t>
    </dgm:pt>
    <dgm:pt modelId="{69E99791-22A5-44AE-8DB7-BF614D366F67}">
      <dgm:prSet phldrT="[Text]"/>
      <dgm:spPr/>
      <dgm:t>
        <a:bodyPr/>
        <a:lstStyle>
          <a:extLst/>
        </a:lstStyle>
        <a:p>
          <a:r>
            <a:rPr lang="fr-FR"/>
            <a:t>5</a:t>
          </a:r>
        </a:p>
      </dgm:t>
    </dgm:pt>
    <dgm:pt modelId="{21B01DEB-28E9-4701-90D2-F58A2F65EC76}" type="parTrans" cxnId="{E0FF8D09-357D-4F2D-A06C-BC423F517EB1}">
      <dgm:prSet/>
      <dgm:spPr/>
      <dgm:t>
        <a:bodyPr/>
        <a:lstStyle>
          <a:extLst/>
        </a:lstStyle>
        <a:p>
          <a:endParaRPr lang="fr-FR"/>
        </a:p>
      </dgm:t>
    </dgm:pt>
    <dgm:pt modelId="{AE3AE0CD-C9C0-421B-8F2D-FCB85BAA7FA2}" type="sibTrans" cxnId="{E0FF8D09-357D-4F2D-A06C-BC423F517EB1}">
      <dgm:prSet/>
      <dgm:spPr/>
      <dgm:t>
        <a:bodyPr/>
        <a:lstStyle>
          <a:extLst/>
        </a:lstStyle>
        <a:p>
          <a:endParaRPr lang="fr-FR"/>
        </a:p>
      </dgm:t>
    </dgm:pt>
    <dgm:pt modelId="{5CD4AC10-0B9B-446A-9388-FD278B1A5746}" type="pres">
      <dgm:prSet presAssocID="{1DC25133-7994-4A75-971B-727B54FA8D01}" presName="Name0" presStyleCnt="0">
        <dgm:presLayoutVars>
          <dgm:chMax val="1"/>
          <dgm:dir/>
          <dgm:animLvl val="ctr"/>
          <dgm:resizeHandles val="exact"/>
        </dgm:presLayoutVars>
      </dgm:prSet>
      <dgm:spPr/>
      <dgm:t>
        <a:bodyPr/>
        <a:lstStyle>
          <a:extLst/>
        </a:lstStyle>
        <a:p>
          <a:endParaRPr lang="fr-FR"/>
        </a:p>
      </dgm:t>
    </dgm:pt>
    <dgm:pt modelId="{73B02D4D-9627-445E-AB7C-B578E042CA35}" type="pres">
      <dgm:prSet presAssocID="{1D6A93C8-8EE0-42CD-B23E-0E451D7842B4}" presName="centerShape" presStyleLbl="node0" presStyleIdx="0" presStyleCnt="1"/>
      <dgm:spPr/>
      <dgm:t>
        <a:bodyPr/>
        <a:lstStyle>
          <a:extLst/>
        </a:lstStyle>
        <a:p>
          <a:endParaRPr lang="fr-FR"/>
        </a:p>
      </dgm:t>
    </dgm:pt>
    <dgm:pt modelId="{375367E4-F48A-4D59-954B-B7C1045E1EC1}" type="pres">
      <dgm:prSet presAssocID="{5CC73220-1D1A-49E3-A900-8B87F8B56203}" presName="node" presStyleLbl="node1" presStyleIdx="0" presStyleCnt="4">
        <dgm:presLayoutVars>
          <dgm:bulletEnabled val="1"/>
        </dgm:presLayoutVars>
      </dgm:prSet>
      <dgm:spPr/>
      <dgm:t>
        <a:bodyPr/>
        <a:lstStyle>
          <a:extLst/>
        </a:lstStyle>
        <a:p>
          <a:endParaRPr lang="fr-FR"/>
        </a:p>
      </dgm:t>
    </dgm:pt>
    <dgm:pt modelId="{29AD787D-21CB-4B14-8255-EE66B042BF0A}" type="pres">
      <dgm:prSet presAssocID="{5CC73220-1D1A-49E3-A900-8B87F8B56203}" presName="dummy" presStyleCnt="0"/>
      <dgm:spPr/>
    </dgm:pt>
    <dgm:pt modelId="{9B9E0D02-FC0C-4208-BAD5-1F69AA7E9FD1}" type="pres">
      <dgm:prSet presAssocID="{0F34BB39-A311-4EC8-9054-03C7E60E64D3}" presName="sibTrans" presStyleLbl="sibTrans2D1" presStyleIdx="0" presStyleCnt="4"/>
      <dgm:spPr/>
      <dgm:t>
        <a:bodyPr/>
        <a:lstStyle>
          <a:extLst/>
        </a:lstStyle>
        <a:p>
          <a:endParaRPr lang="fr-FR"/>
        </a:p>
      </dgm:t>
    </dgm:pt>
    <dgm:pt modelId="{C0BCF126-416B-4B28-9CAE-A8128E4A4C68}" type="pres">
      <dgm:prSet presAssocID="{2EDF7A7E-5EEB-4E3B-9128-BBDC03DCF27A}" presName="node" presStyleLbl="node1" presStyleIdx="1" presStyleCnt="4">
        <dgm:presLayoutVars>
          <dgm:bulletEnabled val="1"/>
        </dgm:presLayoutVars>
      </dgm:prSet>
      <dgm:spPr/>
      <dgm:t>
        <a:bodyPr/>
        <a:lstStyle>
          <a:extLst/>
        </a:lstStyle>
        <a:p>
          <a:endParaRPr lang="fr-FR"/>
        </a:p>
      </dgm:t>
    </dgm:pt>
    <dgm:pt modelId="{69340990-52A3-4BE1-BF40-7C1577D8DE8F}" type="pres">
      <dgm:prSet presAssocID="{2EDF7A7E-5EEB-4E3B-9128-BBDC03DCF27A}" presName="dummy" presStyleCnt="0"/>
      <dgm:spPr/>
    </dgm:pt>
    <dgm:pt modelId="{D60467AC-0267-4554-B81F-2992BB94D7FA}" type="pres">
      <dgm:prSet presAssocID="{26106B10-FA9A-4E0D-B426-E50D92E525A7}" presName="sibTrans" presStyleLbl="sibTrans2D1" presStyleIdx="1" presStyleCnt="4"/>
      <dgm:spPr/>
      <dgm:t>
        <a:bodyPr/>
        <a:lstStyle>
          <a:extLst/>
        </a:lstStyle>
        <a:p>
          <a:endParaRPr lang="fr-FR"/>
        </a:p>
      </dgm:t>
    </dgm:pt>
    <dgm:pt modelId="{A18F8AB7-DD12-4193-9E8E-4E2CD905D9A9}" type="pres">
      <dgm:prSet presAssocID="{2004F42E-085D-4AA9-B5B0-5784E6FAC980}" presName="node" presStyleLbl="node1" presStyleIdx="2" presStyleCnt="4">
        <dgm:presLayoutVars>
          <dgm:bulletEnabled val="1"/>
        </dgm:presLayoutVars>
      </dgm:prSet>
      <dgm:spPr/>
      <dgm:t>
        <a:bodyPr/>
        <a:lstStyle>
          <a:extLst/>
        </a:lstStyle>
        <a:p>
          <a:endParaRPr lang="fr-FR"/>
        </a:p>
      </dgm:t>
    </dgm:pt>
    <dgm:pt modelId="{0CB493F6-4EC6-46F1-907E-64E1EA931D3B}" type="pres">
      <dgm:prSet presAssocID="{2004F42E-085D-4AA9-B5B0-5784E6FAC980}" presName="dummy" presStyleCnt="0"/>
      <dgm:spPr/>
    </dgm:pt>
    <dgm:pt modelId="{B01D48DC-5BF1-4B1D-83D9-185F888BF9B5}" type="pres">
      <dgm:prSet presAssocID="{5D59AD44-73F9-4514-B95B-925EC84C0607}" presName="sibTrans" presStyleLbl="sibTrans2D1" presStyleIdx="2" presStyleCnt="4"/>
      <dgm:spPr/>
      <dgm:t>
        <a:bodyPr/>
        <a:lstStyle>
          <a:extLst/>
        </a:lstStyle>
        <a:p>
          <a:endParaRPr lang="fr-FR"/>
        </a:p>
      </dgm:t>
    </dgm:pt>
    <dgm:pt modelId="{1FC6F0D4-1A78-47E8-9F4C-DCFA319A5000}" type="pres">
      <dgm:prSet presAssocID="{69E99791-22A5-44AE-8DB7-BF614D366F67}" presName="node" presStyleLbl="node1" presStyleIdx="3" presStyleCnt="4">
        <dgm:presLayoutVars>
          <dgm:bulletEnabled val="1"/>
        </dgm:presLayoutVars>
      </dgm:prSet>
      <dgm:spPr/>
      <dgm:t>
        <a:bodyPr/>
        <a:lstStyle>
          <a:extLst/>
        </a:lstStyle>
        <a:p>
          <a:endParaRPr lang="fr-FR"/>
        </a:p>
      </dgm:t>
    </dgm:pt>
    <dgm:pt modelId="{73EE2DFC-7302-4070-A7B7-16D27EC8A8DB}" type="pres">
      <dgm:prSet presAssocID="{69E99791-22A5-44AE-8DB7-BF614D366F67}" presName="dummy" presStyleCnt="0"/>
      <dgm:spPr/>
    </dgm:pt>
    <dgm:pt modelId="{00C15641-B3EE-46EA-B055-1ADF8FB42783}" type="pres">
      <dgm:prSet presAssocID="{AE3AE0CD-C9C0-421B-8F2D-FCB85BAA7FA2}" presName="sibTrans" presStyleLbl="sibTrans2D1" presStyleIdx="3" presStyleCnt="4"/>
      <dgm:spPr/>
      <dgm:t>
        <a:bodyPr/>
        <a:lstStyle>
          <a:extLst/>
        </a:lstStyle>
        <a:p>
          <a:endParaRPr lang="fr-FR"/>
        </a:p>
      </dgm:t>
    </dgm:pt>
  </dgm:ptLst>
  <dgm:cxnLst>
    <dgm:cxn modelId="{95FDDA65-F4E2-4AAA-A3C2-BC5692A8C83B}" type="presOf" srcId="{2004F42E-085D-4AA9-B5B0-5784E6FAC980}" destId="{A18F8AB7-DD12-4193-9E8E-4E2CD905D9A9}" srcOrd="0" destOrd="0" presId="urn:microsoft.com/office/officeart/2005/8/layout/radial6#3"/>
    <dgm:cxn modelId="{CA36E306-10B6-4CBE-AC51-2E266CB2AC27}" type="presOf" srcId="{0F34BB39-A311-4EC8-9054-03C7E60E64D3}" destId="{9B9E0D02-FC0C-4208-BAD5-1F69AA7E9FD1}" srcOrd="0" destOrd="0" presId="urn:microsoft.com/office/officeart/2005/8/layout/radial6#3"/>
    <dgm:cxn modelId="{E5A0322E-971F-439B-A651-E0F222E50F99}" type="presOf" srcId="{5D59AD44-73F9-4514-B95B-925EC84C0607}" destId="{B01D48DC-5BF1-4B1D-83D9-185F888BF9B5}" srcOrd="0" destOrd="0" presId="urn:microsoft.com/office/officeart/2005/8/layout/radial6#3"/>
    <dgm:cxn modelId="{3B3E7F64-7B99-45BC-83E6-8465E237011D}" type="presOf" srcId="{69E99791-22A5-44AE-8DB7-BF614D366F67}" destId="{1FC6F0D4-1A78-47E8-9F4C-DCFA319A5000}" srcOrd="0" destOrd="0" presId="urn:microsoft.com/office/officeart/2005/8/layout/radial6#3"/>
    <dgm:cxn modelId="{021DF83D-F394-42F7-801E-4A3D48996500}" type="presOf" srcId="{26106B10-FA9A-4E0D-B426-E50D92E525A7}" destId="{D60467AC-0267-4554-B81F-2992BB94D7FA}" srcOrd="0" destOrd="0" presId="urn:microsoft.com/office/officeart/2005/8/layout/radial6#3"/>
    <dgm:cxn modelId="{AF524ED4-2FF1-4352-9FFD-6AD7802CF3EF}" type="presOf" srcId="{AE3AE0CD-C9C0-421B-8F2D-FCB85BAA7FA2}" destId="{00C15641-B3EE-46EA-B055-1ADF8FB42783}" srcOrd="0" destOrd="0" presId="urn:microsoft.com/office/officeart/2005/8/layout/radial6#3"/>
    <dgm:cxn modelId="{53F5448A-878C-43AF-958C-988916103010}" srcId="{1D6A93C8-8EE0-42CD-B23E-0E451D7842B4}" destId="{2004F42E-085D-4AA9-B5B0-5784E6FAC980}" srcOrd="2" destOrd="0" parTransId="{2D855346-F7D5-4FF1-A057-92A743F146E5}" sibTransId="{5D59AD44-73F9-4514-B95B-925EC84C0607}"/>
    <dgm:cxn modelId="{00A6D220-98B4-4772-9F8E-5BEE301507B8}" srcId="{1DC25133-7994-4A75-971B-727B54FA8D01}" destId="{1D6A93C8-8EE0-42CD-B23E-0E451D7842B4}" srcOrd="0" destOrd="0" parTransId="{9AEFDFF5-8537-490B-9F75-7AC3206E6891}" sibTransId="{F009C368-4D46-4D92-891B-C11A56A9F3D0}"/>
    <dgm:cxn modelId="{07D8032B-441B-4FE5-B028-5E9268D91474}" type="presOf" srcId="{5CC73220-1D1A-49E3-A900-8B87F8B56203}" destId="{375367E4-F48A-4D59-954B-B7C1045E1EC1}" srcOrd="0" destOrd="0" presId="urn:microsoft.com/office/officeart/2005/8/layout/radial6#3"/>
    <dgm:cxn modelId="{B7DC5D9A-3515-43BA-A488-955D25243EA8}" type="presOf" srcId="{1D6A93C8-8EE0-42CD-B23E-0E451D7842B4}" destId="{73B02D4D-9627-445E-AB7C-B578E042CA35}" srcOrd="0" destOrd="0" presId="urn:microsoft.com/office/officeart/2005/8/layout/radial6#3"/>
    <dgm:cxn modelId="{E0FF8D09-357D-4F2D-A06C-BC423F517EB1}" srcId="{1D6A93C8-8EE0-42CD-B23E-0E451D7842B4}" destId="{69E99791-22A5-44AE-8DB7-BF614D366F67}" srcOrd="3" destOrd="0" parTransId="{21B01DEB-28E9-4701-90D2-F58A2F65EC76}" sibTransId="{AE3AE0CD-C9C0-421B-8F2D-FCB85BAA7FA2}"/>
    <dgm:cxn modelId="{A4E9202C-233D-4B7C-A487-062CD642A211}" type="presOf" srcId="{2EDF7A7E-5EEB-4E3B-9128-BBDC03DCF27A}" destId="{C0BCF126-416B-4B28-9CAE-A8128E4A4C68}" srcOrd="0" destOrd="0" presId="urn:microsoft.com/office/officeart/2005/8/layout/radial6#3"/>
    <dgm:cxn modelId="{E90DAD52-B42B-434F-84F0-E46315ECF63D}" srcId="{1D6A93C8-8EE0-42CD-B23E-0E451D7842B4}" destId="{2EDF7A7E-5EEB-4E3B-9128-BBDC03DCF27A}" srcOrd="1" destOrd="0" parTransId="{9864A5E0-B51A-4C6C-B7D2-5EB042003C2A}" sibTransId="{26106B10-FA9A-4E0D-B426-E50D92E525A7}"/>
    <dgm:cxn modelId="{B03B84B5-A101-4BF9-9A59-B092718B3907}" type="presOf" srcId="{1DC25133-7994-4A75-971B-727B54FA8D01}" destId="{5CD4AC10-0B9B-446A-9388-FD278B1A5746}" srcOrd="0" destOrd="0" presId="urn:microsoft.com/office/officeart/2005/8/layout/radial6#3"/>
    <dgm:cxn modelId="{1CD4A123-6F26-481F-BB4B-697B02FA9D48}" srcId="{1D6A93C8-8EE0-42CD-B23E-0E451D7842B4}" destId="{5CC73220-1D1A-49E3-A900-8B87F8B56203}" srcOrd="0" destOrd="0" parTransId="{12122AE1-BA16-4ADA-B5BC-324C096CAF86}" sibTransId="{0F34BB39-A311-4EC8-9054-03C7E60E64D3}"/>
    <dgm:cxn modelId="{6D24E22B-C088-44AA-AC30-54A1DD92F379}" type="presParOf" srcId="{5CD4AC10-0B9B-446A-9388-FD278B1A5746}" destId="{73B02D4D-9627-445E-AB7C-B578E042CA35}" srcOrd="0" destOrd="0" presId="urn:microsoft.com/office/officeart/2005/8/layout/radial6#3"/>
    <dgm:cxn modelId="{7903EF0C-98C6-4552-A683-7C29980C1773}" type="presParOf" srcId="{5CD4AC10-0B9B-446A-9388-FD278B1A5746}" destId="{375367E4-F48A-4D59-954B-B7C1045E1EC1}" srcOrd="1" destOrd="0" presId="urn:microsoft.com/office/officeart/2005/8/layout/radial6#3"/>
    <dgm:cxn modelId="{8D8C8903-6AEF-44B6-BAD8-BF810E975219}" type="presParOf" srcId="{5CD4AC10-0B9B-446A-9388-FD278B1A5746}" destId="{29AD787D-21CB-4B14-8255-EE66B042BF0A}" srcOrd="2" destOrd="0" presId="urn:microsoft.com/office/officeart/2005/8/layout/radial6#3"/>
    <dgm:cxn modelId="{834A4129-745B-4346-8D41-91E52C22003A}" type="presParOf" srcId="{5CD4AC10-0B9B-446A-9388-FD278B1A5746}" destId="{9B9E0D02-FC0C-4208-BAD5-1F69AA7E9FD1}" srcOrd="3" destOrd="0" presId="urn:microsoft.com/office/officeart/2005/8/layout/radial6#3"/>
    <dgm:cxn modelId="{EC0B39AB-080F-460B-936D-0BAF4FBAFE43}" type="presParOf" srcId="{5CD4AC10-0B9B-446A-9388-FD278B1A5746}" destId="{C0BCF126-416B-4B28-9CAE-A8128E4A4C68}" srcOrd="4" destOrd="0" presId="urn:microsoft.com/office/officeart/2005/8/layout/radial6#3"/>
    <dgm:cxn modelId="{7142E19B-82FE-4AAB-93D4-DC2AEFE99F34}" type="presParOf" srcId="{5CD4AC10-0B9B-446A-9388-FD278B1A5746}" destId="{69340990-52A3-4BE1-BF40-7C1577D8DE8F}" srcOrd="5" destOrd="0" presId="urn:microsoft.com/office/officeart/2005/8/layout/radial6#3"/>
    <dgm:cxn modelId="{D3471958-5C19-4B8E-9C0D-4BE45F9622BB}" type="presParOf" srcId="{5CD4AC10-0B9B-446A-9388-FD278B1A5746}" destId="{D60467AC-0267-4554-B81F-2992BB94D7FA}" srcOrd="6" destOrd="0" presId="urn:microsoft.com/office/officeart/2005/8/layout/radial6#3"/>
    <dgm:cxn modelId="{16B7721D-0F8A-4D62-8218-6EF8B09A4173}" type="presParOf" srcId="{5CD4AC10-0B9B-446A-9388-FD278B1A5746}" destId="{A18F8AB7-DD12-4193-9E8E-4E2CD905D9A9}" srcOrd="7" destOrd="0" presId="urn:microsoft.com/office/officeart/2005/8/layout/radial6#3"/>
    <dgm:cxn modelId="{BB4D090F-FE29-4106-8C64-4D23006CA725}" type="presParOf" srcId="{5CD4AC10-0B9B-446A-9388-FD278B1A5746}" destId="{0CB493F6-4EC6-46F1-907E-64E1EA931D3B}" srcOrd="8" destOrd="0" presId="urn:microsoft.com/office/officeart/2005/8/layout/radial6#3"/>
    <dgm:cxn modelId="{385A82E7-7595-46C0-92AE-8C8A292172FF}" type="presParOf" srcId="{5CD4AC10-0B9B-446A-9388-FD278B1A5746}" destId="{B01D48DC-5BF1-4B1D-83D9-185F888BF9B5}" srcOrd="9" destOrd="0" presId="urn:microsoft.com/office/officeart/2005/8/layout/radial6#3"/>
    <dgm:cxn modelId="{E53EC26E-6223-49D3-BCA9-516E5A0D9730}" type="presParOf" srcId="{5CD4AC10-0B9B-446A-9388-FD278B1A5746}" destId="{1FC6F0D4-1A78-47E8-9F4C-DCFA319A5000}" srcOrd="10" destOrd="0" presId="urn:microsoft.com/office/officeart/2005/8/layout/radial6#3"/>
    <dgm:cxn modelId="{DBB19EE0-D288-45D3-9B3A-39CD56B51F82}" type="presParOf" srcId="{5CD4AC10-0B9B-446A-9388-FD278B1A5746}" destId="{73EE2DFC-7302-4070-A7B7-16D27EC8A8DB}" srcOrd="11" destOrd="0" presId="urn:microsoft.com/office/officeart/2005/8/layout/radial6#3"/>
    <dgm:cxn modelId="{FEF8662C-93B1-4B4D-AF8B-AD8FBE0D397A}" type="presParOf" srcId="{5CD4AC10-0B9B-446A-9388-FD278B1A5746}" destId="{00C15641-B3EE-46EA-B055-1ADF8FB42783}" srcOrd="12" destOrd="0" presId="urn:microsoft.com/office/officeart/2005/8/layout/radial6#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DC25133-7994-4A75-971B-727B54FA8D01}" type="doc">
      <dgm:prSet loTypeId="urn:microsoft.com/office/officeart/2005/8/layout/radial6#4" loCatId="cycle" qsTypeId="urn:microsoft.com/office/officeart/2005/8/quickstyle/simple4#1" qsCatId="simple" csTypeId="urn:microsoft.com/office/officeart/2005/8/colors/colorful1#4" csCatId="colorful" phldr="1"/>
      <dgm:spPr/>
      <dgm:t>
        <a:bodyPr/>
        <a:lstStyle>
          <a:extLst/>
        </a:lstStyle>
        <a:p>
          <a:endParaRPr lang="fr-FR"/>
        </a:p>
      </dgm:t>
    </dgm:pt>
    <dgm:pt modelId="{1D6A93C8-8EE0-42CD-B23E-0E451D7842B4}">
      <dgm:prSet phldrT="[Text]"/>
      <dgm:spPr/>
      <dgm:t>
        <a:bodyPr/>
        <a:lstStyle>
          <a:extLst/>
        </a:lstStyle>
        <a:p>
          <a:r>
            <a:rPr lang="fr-FR"/>
            <a:t>1</a:t>
          </a:r>
        </a:p>
      </dgm:t>
    </dgm:pt>
    <dgm:pt modelId="{9AEFDFF5-8537-490B-9F75-7AC3206E6891}" type="parTrans" cxnId="{00A6D220-98B4-4772-9F8E-5BEE301507B8}">
      <dgm:prSet/>
      <dgm:spPr/>
      <dgm:t>
        <a:bodyPr/>
        <a:lstStyle>
          <a:extLst/>
        </a:lstStyle>
        <a:p>
          <a:endParaRPr lang="fr-FR"/>
        </a:p>
      </dgm:t>
    </dgm:pt>
    <dgm:pt modelId="{F009C368-4D46-4D92-891B-C11A56A9F3D0}" type="sibTrans" cxnId="{00A6D220-98B4-4772-9F8E-5BEE301507B8}">
      <dgm:prSet/>
      <dgm:spPr/>
      <dgm:t>
        <a:bodyPr/>
        <a:lstStyle>
          <a:extLst/>
        </a:lstStyle>
        <a:p>
          <a:endParaRPr lang="fr-FR"/>
        </a:p>
      </dgm:t>
    </dgm:pt>
    <dgm:pt modelId="{5CC73220-1D1A-49E3-A900-8B87F8B56203}">
      <dgm:prSet phldrT="[Text]"/>
      <dgm:spPr/>
      <dgm:t>
        <a:bodyPr/>
        <a:lstStyle>
          <a:extLst/>
        </a:lstStyle>
        <a:p>
          <a:r>
            <a:rPr lang="fr-FR"/>
            <a:t>2</a:t>
          </a:r>
        </a:p>
      </dgm:t>
    </dgm:pt>
    <dgm:pt modelId="{12122AE1-BA16-4ADA-B5BC-324C096CAF86}" type="parTrans" cxnId="{1CD4A123-6F26-481F-BB4B-697B02FA9D48}">
      <dgm:prSet/>
      <dgm:spPr/>
      <dgm:t>
        <a:bodyPr/>
        <a:lstStyle>
          <a:extLst/>
        </a:lstStyle>
        <a:p>
          <a:endParaRPr lang="fr-FR"/>
        </a:p>
      </dgm:t>
    </dgm:pt>
    <dgm:pt modelId="{0F34BB39-A311-4EC8-9054-03C7E60E64D3}" type="sibTrans" cxnId="{1CD4A123-6F26-481F-BB4B-697B02FA9D48}">
      <dgm:prSet/>
      <dgm:spPr/>
      <dgm:t>
        <a:bodyPr/>
        <a:lstStyle>
          <a:extLst/>
        </a:lstStyle>
        <a:p>
          <a:endParaRPr lang="fr-FR"/>
        </a:p>
      </dgm:t>
    </dgm:pt>
    <dgm:pt modelId="{2EDF7A7E-5EEB-4E3B-9128-BBDC03DCF27A}">
      <dgm:prSet phldrT="[Text]"/>
      <dgm:spPr/>
      <dgm:t>
        <a:bodyPr/>
        <a:lstStyle>
          <a:extLst/>
        </a:lstStyle>
        <a:p>
          <a:r>
            <a:rPr lang="fr-FR"/>
            <a:t>3</a:t>
          </a:r>
        </a:p>
      </dgm:t>
    </dgm:pt>
    <dgm:pt modelId="{9864A5E0-B51A-4C6C-B7D2-5EB042003C2A}" type="parTrans" cxnId="{E90DAD52-B42B-434F-84F0-E46315ECF63D}">
      <dgm:prSet/>
      <dgm:spPr/>
      <dgm:t>
        <a:bodyPr/>
        <a:lstStyle>
          <a:extLst/>
        </a:lstStyle>
        <a:p>
          <a:endParaRPr lang="fr-FR"/>
        </a:p>
      </dgm:t>
    </dgm:pt>
    <dgm:pt modelId="{26106B10-FA9A-4E0D-B426-E50D92E525A7}" type="sibTrans" cxnId="{E90DAD52-B42B-434F-84F0-E46315ECF63D}">
      <dgm:prSet/>
      <dgm:spPr/>
      <dgm:t>
        <a:bodyPr/>
        <a:lstStyle>
          <a:extLst/>
        </a:lstStyle>
        <a:p>
          <a:endParaRPr lang="fr-FR"/>
        </a:p>
      </dgm:t>
    </dgm:pt>
    <dgm:pt modelId="{2004F42E-085D-4AA9-B5B0-5784E6FAC980}">
      <dgm:prSet phldrT="[Text]"/>
      <dgm:spPr/>
      <dgm:t>
        <a:bodyPr/>
        <a:lstStyle>
          <a:extLst/>
        </a:lstStyle>
        <a:p>
          <a:r>
            <a:rPr lang="fr-FR"/>
            <a:t>4</a:t>
          </a:r>
        </a:p>
      </dgm:t>
    </dgm:pt>
    <dgm:pt modelId="{2D855346-F7D5-4FF1-A057-92A743F146E5}" type="parTrans" cxnId="{53F5448A-878C-43AF-958C-988916103010}">
      <dgm:prSet/>
      <dgm:spPr/>
      <dgm:t>
        <a:bodyPr/>
        <a:lstStyle>
          <a:extLst/>
        </a:lstStyle>
        <a:p>
          <a:endParaRPr lang="fr-FR"/>
        </a:p>
      </dgm:t>
    </dgm:pt>
    <dgm:pt modelId="{5D59AD44-73F9-4514-B95B-925EC84C0607}" type="sibTrans" cxnId="{53F5448A-878C-43AF-958C-988916103010}">
      <dgm:prSet/>
      <dgm:spPr/>
      <dgm:t>
        <a:bodyPr/>
        <a:lstStyle>
          <a:extLst/>
        </a:lstStyle>
        <a:p>
          <a:endParaRPr lang="fr-FR"/>
        </a:p>
      </dgm:t>
    </dgm:pt>
    <dgm:pt modelId="{69E99791-22A5-44AE-8DB7-BF614D366F67}">
      <dgm:prSet phldrT="[Text]"/>
      <dgm:spPr/>
      <dgm:t>
        <a:bodyPr/>
        <a:lstStyle>
          <a:extLst/>
        </a:lstStyle>
        <a:p>
          <a:r>
            <a:rPr lang="fr-FR"/>
            <a:t>5</a:t>
          </a:r>
        </a:p>
      </dgm:t>
    </dgm:pt>
    <dgm:pt modelId="{21B01DEB-28E9-4701-90D2-F58A2F65EC76}" type="parTrans" cxnId="{E0FF8D09-357D-4F2D-A06C-BC423F517EB1}">
      <dgm:prSet/>
      <dgm:spPr/>
      <dgm:t>
        <a:bodyPr/>
        <a:lstStyle>
          <a:extLst/>
        </a:lstStyle>
        <a:p>
          <a:endParaRPr lang="fr-FR"/>
        </a:p>
      </dgm:t>
    </dgm:pt>
    <dgm:pt modelId="{AE3AE0CD-C9C0-421B-8F2D-FCB85BAA7FA2}" type="sibTrans" cxnId="{E0FF8D09-357D-4F2D-A06C-BC423F517EB1}">
      <dgm:prSet/>
      <dgm:spPr/>
      <dgm:t>
        <a:bodyPr/>
        <a:lstStyle>
          <a:extLst/>
        </a:lstStyle>
        <a:p>
          <a:endParaRPr lang="fr-FR"/>
        </a:p>
      </dgm:t>
    </dgm:pt>
    <dgm:pt modelId="{5CD4AC10-0B9B-446A-9388-FD278B1A5746}" type="pres">
      <dgm:prSet presAssocID="{1DC25133-7994-4A75-971B-727B54FA8D01}" presName="Name0" presStyleCnt="0">
        <dgm:presLayoutVars>
          <dgm:chMax val="1"/>
          <dgm:dir/>
          <dgm:animLvl val="ctr"/>
          <dgm:resizeHandles val="exact"/>
        </dgm:presLayoutVars>
      </dgm:prSet>
      <dgm:spPr/>
      <dgm:t>
        <a:bodyPr/>
        <a:lstStyle>
          <a:extLst/>
        </a:lstStyle>
        <a:p>
          <a:endParaRPr lang="fr-FR"/>
        </a:p>
      </dgm:t>
    </dgm:pt>
    <dgm:pt modelId="{73B02D4D-9627-445E-AB7C-B578E042CA35}" type="pres">
      <dgm:prSet presAssocID="{1D6A93C8-8EE0-42CD-B23E-0E451D7842B4}" presName="centerShape" presStyleLbl="node0" presStyleIdx="0" presStyleCnt="1"/>
      <dgm:spPr/>
      <dgm:t>
        <a:bodyPr/>
        <a:lstStyle>
          <a:extLst/>
        </a:lstStyle>
        <a:p>
          <a:endParaRPr lang="fr-FR"/>
        </a:p>
      </dgm:t>
    </dgm:pt>
    <dgm:pt modelId="{375367E4-F48A-4D59-954B-B7C1045E1EC1}" type="pres">
      <dgm:prSet presAssocID="{5CC73220-1D1A-49E3-A900-8B87F8B56203}" presName="node" presStyleLbl="node1" presStyleIdx="0" presStyleCnt="4">
        <dgm:presLayoutVars>
          <dgm:bulletEnabled val="1"/>
        </dgm:presLayoutVars>
      </dgm:prSet>
      <dgm:spPr/>
      <dgm:t>
        <a:bodyPr/>
        <a:lstStyle>
          <a:extLst/>
        </a:lstStyle>
        <a:p>
          <a:endParaRPr lang="fr-FR"/>
        </a:p>
      </dgm:t>
    </dgm:pt>
    <dgm:pt modelId="{29AD787D-21CB-4B14-8255-EE66B042BF0A}" type="pres">
      <dgm:prSet presAssocID="{5CC73220-1D1A-49E3-A900-8B87F8B56203}" presName="dummy" presStyleCnt="0"/>
      <dgm:spPr/>
    </dgm:pt>
    <dgm:pt modelId="{9B9E0D02-FC0C-4208-BAD5-1F69AA7E9FD1}" type="pres">
      <dgm:prSet presAssocID="{0F34BB39-A311-4EC8-9054-03C7E60E64D3}" presName="sibTrans" presStyleLbl="sibTrans2D1" presStyleIdx="0" presStyleCnt="4"/>
      <dgm:spPr/>
      <dgm:t>
        <a:bodyPr/>
        <a:lstStyle>
          <a:extLst/>
        </a:lstStyle>
        <a:p>
          <a:endParaRPr lang="fr-FR"/>
        </a:p>
      </dgm:t>
    </dgm:pt>
    <dgm:pt modelId="{C0BCF126-416B-4B28-9CAE-A8128E4A4C68}" type="pres">
      <dgm:prSet presAssocID="{2EDF7A7E-5EEB-4E3B-9128-BBDC03DCF27A}" presName="node" presStyleLbl="node1" presStyleIdx="1" presStyleCnt="4">
        <dgm:presLayoutVars>
          <dgm:bulletEnabled val="1"/>
        </dgm:presLayoutVars>
      </dgm:prSet>
      <dgm:spPr/>
      <dgm:t>
        <a:bodyPr/>
        <a:lstStyle>
          <a:extLst/>
        </a:lstStyle>
        <a:p>
          <a:endParaRPr lang="fr-FR"/>
        </a:p>
      </dgm:t>
    </dgm:pt>
    <dgm:pt modelId="{69340990-52A3-4BE1-BF40-7C1577D8DE8F}" type="pres">
      <dgm:prSet presAssocID="{2EDF7A7E-5EEB-4E3B-9128-BBDC03DCF27A}" presName="dummy" presStyleCnt="0"/>
      <dgm:spPr/>
    </dgm:pt>
    <dgm:pt modelId="{D60467AC-0267-4554-B81F-2992BB94D7FA}" type="pres">
      <dgm:prSet presAssocID="{26106B10-FA9A-4E0D-B426-E50D92E525A7}" presName="sibTrans" presStyleLbl="sibTrans2D1" presStyleIdx="1" presStyleCnt="4"/>
      <dgm:spPr/>
      <dgm:t>
        <a:bodyPr/>
        <a:lstStyle>
          <a:extLst/>
        </a:lstStyle>
        <a:p>
          <a:endParaRPr lang="fr-FR"/>
        </a:p>
      </dgm:t>
    </dgm:pt>
    <dgm:pt modelId="{A18F8AB7-DD12-4193-9E8E-4E2CD905D9A9}" type="pres">
      <dgm:prSet presAssocID="{2004F42E-085D-4AA9-B5B0-5784E6FAC980}" presName="node" presStyleLbl="node1" presStyleIdx="2" presStyleCnt="4">
        <dgm:presLayoutVars>
          <dgm:bulletEnabled val="1"/>
        </dgm:presLayoutVars>
      </dgm:prSet>
      <dgm:spPr/>
      <dgm:t>
        <a:bodyPr/>
        <a:lstStyle>
          <a:extLst/>
        </a:lstStyle>
        <a:p>
          <a:endParaRPr lang="fr-FR"/>
        </a:p>
      </dgm:t>
    </dgm:pt>
    <dgm:pt modelId="{0CB493F6-4EC6-46F1-907E-64E1EA931D3B}" type="pres">
      <dgm:prSet presAssocID="{2004F42E-085D-4AA9-B5B0-5784E6FAC980}" presName="dummy" presStyleCnt="0"/>
      <dgm:spPr/>
    </dgm:pt>
    <dgm:pt modelId="{B01D48DC-5BF1-4B1D-83D9-185F888BF9B5}" type="pres">
      <dgm:prSet presAssocID="{5D59AD44-73F9-4514-B95B-925EC84C0607}" presName="sibTrans" presStyleLbl="sibTrans2D1" presStyleIdx="2" presStyleCnt="4"/>
      <dgm:spPr/>
      <dgm:t>
        <a:bodyPr/>
        <a:lstStyle>
          <a:extLst/>
        </a:lstStyle>
        <a:p>
          <a:endParaRPr lang="fr-FR"/>
        </a:p>
      </dgm:t>
    </dgm:pt>
    <dgm:pt modelId="{1FC6F0D4-1A78-47E8-9F4C-DCFA319A5000}" type="pres">
      <dgm:prSet presAssocID="{69E99791-22A5-44AE-8DB7-BF614D366F67}" presName="node" presStyleLbl="node1" presStyleIdx="3" presStyleCnt="4">
        <dgm:presLayoutVars>
          <dgm:bulletEnabled val="1"/>
        </dgm:presLayoutVars>
      </dgm:prSet>
      <dgm:spPr/>
      <dgm:t>
        <a:bodyPr/>
        <a:lstStyle>
          <a:extLst/>
        </a:lstStyle>
        <a:p>
          <a:endParaRPr lang="fr-FR"/>
        </a:p>
      </dgm:t>
    </dgm:pt>
    <dgm:pt modelId="{73EE2DFC-7302-4070-A7B7-16D27EC8A8DB}" type="pres">
      <dgm:prSet presAssocID="{69E99791-22A5-44AE-8DB7-BF614D366F67}" presName="dummy" presStyleCnt="0"/>
      <dgm:spPr/>
    </dgm:pt>
    <dgm:pt modelId="{00C15641-B3EE-46EA-B055-1ADF8FB42783}" type="pres">
      <dgm:prSet presAssocID="{AE3AE0CD-C9C0-421B-8F2D-FCB85BAA7FA2}" presName="sibTrans" presStyleLbl="sibTrans2D1" presStyleIdx="3" presStyleCnt="4"/>
      <dgm:spPr/>
      <dgm:t>
        <a:bodyPr/>
        <a:lstStyle>
          <a:extLst/>
        </a:lstStyle>
        <a:p>
          <a:endParaRPr lang="fr-FR"/>
        </a:p>
      </dgm:t>
    </dgm:pt>
  </dgm:ptLst>
  <dgm:cxnLst>
    <dgm:cxn modelId="{52F8E879-609A-45A2-89CE-894A357D32CE}" type="presOf" srcId="{2EDF7A7E-5EEB-4E3B-9128-BBDC03DCF27A}" destId="{C0BCF126-416B-4B28-9CAE-A8128E4A4C68}" srcOrd="0" destOrd="0" presId="urn:microsoft.com/office/officeart/2005/8/layout/radial6#4"/>
    <dgm:cxn modelId="{68A0B849-E92F-44CB-8FEC-3E3BC6B6388B}" type="presOf" srcId="{2004F42E-085D-4AA9-B5B0-5784E6FAC980}" destId="{A18F8AB7-DD12-4193-9E8E-4E2CD905D9A9}" srcOrd="0" destOrd="0" presId="urn:microsoft.com/office/officeart/2005/8/layout/radial6#4"/>
    <dgm:cxn modelId="{1CD4A123-6F26-481F-BB4B-697B02FA9D48}" srcId="{1D6A93C8-8EE0-42CD-B23E-0E451D7842B4}" destId="{5CC73220-1D1A-49E3-A900-8B87F8B56203}" srcOrd="0" destOrd="0" parTransId="{12122AE1-BA16-4ADA-B5BC-324C096CAF86}" sibTransId="{0F34BB39-A311-4EC8-9054-03C7E60E64D3}"/>
    <dgm:cxn modelId="{E90DAD52-B42B-434F-84F0-E46315ECF63D}" srcId="{1D6A93C8-8EE0-42CD-B23E-0E451D7842B4}" destId="{2EDF7A7E-5EEB-4E3B-9128-BBDC03DCF27A}" srcOrd="1" destOrd="0" parTransId="{9864A5E0-B51A-4C6C-B7D2-5EB042003C2A}" sibTransId="{26106B10-FA9A-4E0D-B426-E50D92E525A7}"/>
    <dgm:cxn modelId="{DCD105F9-9F35-447C-ACF9-E59866BE5E9E}" type="presOf" srcId="{69E99791-22A5-44AE-8DB7-BF614D366F67}" destId="{1FC6F0D4-1A78-47E8-9F4C-DCFA319A5000}" srcOrd="0" destOrd="0" presId="urn:microsoft.com/office/officeart/2005/8/layout/radial6#4"/>
    <dgm:cxn modelId="{C9953A72-E3F1-49D9-A8D6-F2E82A12A1AB}" type="presOf" srcId="{1DC25133-7994-4A75-971B-727B54FA8D01}" destId="{5CD4AC10-0B9B-446A-9388-FD278B1A5746}" srcOrd="0" destOrd="0" presId="urn:microsoft.com/office/officeart/2005/8/layout/radial6#4"/>
    <dgm:cxn modelId="{AB0DFCE4-0573-4BF3-A205-6D482DE4946C}" type="presOf" srcId="{5CC73220-1D1A-49E3-A900-8B87F8B56203}" destId="{375367E4-F48A-4D59-954B-B7C1045E1EC1}" srcOrd="0" destOrd="0" presId="urn:microsoft.com/office/officeart/2005/8/layout/radial6#4"/>
    <dgm:cxn modelId="{64DCC715-E134-4D10-A965-94BB18EACF4B}" type="presOf" srcId="{1D6A93C8-8EE0-42CD-B23E-0E451D7842B4}" destId="{73B02D4D-9627-445E-AB7C-B578E042CA35}" srcOrd="0" destOrd="0" presId="urn:microsoft.com/office/officeart/2005/8/layout/radial6#4"/>
    <dgm:cxn modelId="{8F8B47D2-A129-43C0-AE4B-0540F9130363}" type="presOf" srcId="{0F34BB39-A311-4EC8-9054-03C7E60E64D3}" destId="{9B9E0D02-FC0C-4208-BAD5-1F69AA7E9FD1}" srcOrd="0" destOrd="0" presId="urn:microsoft.com/office/officeart/2005/8/layout/radial6#4"/>
    <dgm:cxn modelId="{28E4D763-BD69-4C3C-9FB8-F92416D569E7}" type="presOf" srcId="{5D59AD44-73F9-4514-B95B-925EC84C0607}" destId="{B01D48DC-5BF1-4B1D-83D9-185F888BF9B5}" srcOrd="0" destOrd="0" presId="urn:microsoft.com/office/officeart/2005/8/layout/radial6#4"/>
    <dgm:cxn modelId="{00A6D220-98B4-4772-9F8E-5BEE301507B8}" srcId="{1DC25133-7994-4A75-971B-727B54FA8D01}" destId="{1D6A93C8-8EE0-42CD-B23E-0E451D7842B4}" srcOrd="0" destOrd="0" parTransId="{9AEFDFF5-8537-490B-9F75-7AC3206E6891}" sibTransId="{F009C368-4D46-4D92-891B-C11A56A9F3D0}"/>
    <dgm:cxn modelId="{53F5448A-878C-43AF-958C-988916103010}" srcId="{1D6A93C8-8EE0-42CD-B23E-0E451D7842B4}" destId="{2004F42E-085D-4AA9-B5B0-5784E6FAC980}" srcOrd="2" destOrd="0" parTransId="{2D855346-F7D5-4FF1-A057-92A743F146E5}" sibTransId="{5D59AD44-73F9-4514-B95B-925EC84C0607}"/>
    <dgm:cxn modelId="{E0FF8D09-357D-4F2D-A06C-BC423F517EB1}" srcId="{1D6A93C8-8EE0-42CD-B23E-0E451D7842B4}" destId="{69E99791-22A5-44AE-8DB7-BF614D366F67}" srcOrd="3" destOrd="0" parTransId="{21B01DEB-28E9-4701-90D2-F58A2F65EC76}" sibTransId="{AE3AE0CD-C9C0-421B-8F2D-FCB85BAA7FA2}"/>
    <dgm:cxn modelId="{BC90D7E0-7A68-44CE-A29A-C4F315243D88}" type="presOf" srcId="{AE3AE0CD-C9C0-421B-8F2D-FCB85BAA7FA2}" destId="{00C15641-B3EE-46EA-B055-1ADF8FB42783}" srcOrd="0" destOrd="0" presId="urn:microsoft.com/office/officeart/2005/8/layout/radial6#4"/>
    <dgm:cxn modelId="{FD0AFCB2-E6FF-48A7-8463-F3D572402D3E}" type="presOf" srcId="{26106B10-FA9A-4E0D-B426-E50D92E525A7}" destId="{D60467AC-0267-4554-B81F-2992BB94D7FA}" srcOrd="0" destOrd="0" presId="urn:microsoft.com/office/officeart/2005/8/layout/radial6#4"/>
    <dgm:cxn modelId="{5E8577AD-A604-418F-8563-1827AA06E1BC}" type="presParOf" srcId="{5CD4AC10-0B9B-446A-9388-FD278B1A5746}" destId="{73B02D4D-9627-445E-AB7C-B578E042CA35}" srcOrd="0" destOrd="0" presId="urn:microsoft.com/office/officeart/2005/8/layout/radial6#4"/>
    <dgm:cxn modelId="{F5B469DC-9977-4D02-8345-34BE72A7772C}" type="presParOf" srcId="{5CD4AC10-0B9B-446A-9388-FD278B1A5746}" destId="{375367E4-F48A-4D59-954B-B7C1045E1EC1}" srcOrd="1" destOrd="0" presId="urn:microsoft.com/office/officeart/2005/8/layout/radial6#4"/>
    <dgm:cxn modelId="{1CDB95A3-843B-46E7-93DA-489F1DA697FB}" type="presParOf" srcId="{5CD4AC10-0B9B-446A-9388-FD278B1A5746}" destId="{29AD787D-21CB-4B14-8255-EE66B042BF0A}" srcOrd="2" destOrd="0" presId="urn:microsoft.com/office/officeart/2005/8/layout/radial6#4"/>
    <dgm:cxn modelId="{F9B6060E-AD9D-40B2-8F07-DA7ACE69F3F9}" type="presParOf" srcId="{5CD4AC10-0B9B-446A-9388-FD278B1A5746}" destId="{9B9E0D02-FC0C-4208-BAD5-1F69AA7E9FD1}" srcOrd="3" destOrd="0" presId="urn:microsoft.com/office/officeart/2005/8/layout/radial6#4"/>
    <dgm:cxn modelId="{F1F83AA1-3F60-4170-98C8-6D120BA10BE3}" type="presParOf" srcId="{5CD4AC10-0B9B-446A-9388-FD278B1A5746}" destId="{C0BCF126-416B-4B28-9CAE-A8128E4A4C68}" srcOrd="4" destOrd="0" presId="urn:microsoft.com/office/officeart/2005/8/layout/radial6#4"/>
    <dgm:cxn modelId="{EC765A39-C233-4F62-BE07-8E13B62AA099}" type="presParOf" srcId="{5CD4AC10-0B9B-446A-9388-FD278B1A5746}" destId="{69340990-52A3-4BE1-BF40-7C1577D8DE8F}" srcOrd="5" destOrd="0" presId="urn:microsoft.com/office/officeart/2005/8/layout/radial6#4"/>
    <dgm:cxn modelId="{CAA47F21-04FD-4854-9312-3EEA05A0704F}" type="presParOf" srcId="{5CD4AC10-0B9B-446A-9388-FD278B1A5746}" destId="{D60467AC-0267-4554-B81F-2992BB94D7FA}" srcOrd="6" destOrd="0" presId="urn:microsoft.com/office/officeart/2005/8/layout/radial6#4"/>
    <dgm:cxn modelId="{23351FBD-4E76-4220-A8C1-B914329F3785}" type="presParOf" srcId="{5CD4AC10-0B9B-446A-9388-FD278B1A5746}" destId="{A18F8AB7-DD12-4193-9E8E-4E2CD905D9A9}" srcOrd="7" destOrd="0" presId="urn:microsoft.com/office/officeart/2005/8/layout/radial6#4"/>
    <dgm:cxn modelId="{8EEE64B2-8F67-4127-9F92-42921ABD0797}" type="presParOf" srcId="{5CD4AC10-0B9B-446A-9388-FD278B1A5746}" destId="{0CB493F6-4EC6-46F1-907E-64E1EA931D3B}" srcOrd="8" destOrd="0" presId="urn:microsoft.com/office/officeart/2005/8/layout/radial6#4"/>
    <dgm:cxn modelId="{803FAB2A-77F5-4394-A5EE-3CAC2FEE665F}" type="presParOf" srcId="{5CD4AC10-0B9B-446A-9388-FD278B1A5746}" destId="{B01D48DC-5BF1-4B1D-83D9-185F888BF9B5}" srcOrd="9" destOrd="0" presId="urn:microsoft.com/office/officeart/2005/8/layout/radial6#4"/>
    <dgm:cxn modelId="{6F0648C0-F697-4C53-A8EF-0F63C1F96258}" type="presParOf" srcId="{5CD4AC10-0B9B-446A-9388-FD278B1A5746}" destId="{1FC6F0D4-1A78-47E8-9F4C-DCFA319A5000}" srcOrd="10" destOrd="0" presId="urn:microsoft.com/office/officeart/2005/8/layout/radial6#4"/>
    <dgm:cxn modelId="{6D6EE2E7-9633-4D2E-BA70-C221284A80D3}" type="presParOf" srcId="{5CD4AC10-0B9B-446A-9388-FD278B1A5746}" destId="{73EE2DFC-7302-4070-A7B7-16D27EC8A8DB}" srcOrd="11" destOrd="0" presId="urn:microsoft.com/office/officeart/2005/8/layout/radial6#4"/>
    <dgm:cxn modelId="{7C32E866-B40D-45DA-B511-4509C179D4C7}" type="presParOf" srcId="{5CD4AC10-0B9B-446A-9388-FD278B1A5746}" destId="{00C15641-B3EE-46EA-B055-1ADF8FB42783}" srcOrd="12" destOrd="0" presId="urn:microsoft.com/office/officeart/2005/8/layout/radial6#4"/>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BF8599-4A19-4DAA-A108-BB4EDF2CFEC7}">
      <dsp:nvSpPr>
        <dsp:cNvPr id="0" name=""/>
        <dsp:cNvSpPr/>
      </dsp:nvSpPr>
      <dsp:spPr>
        <a:xfrm>
          <a:off x="2881411" y="121"/>
          <a:ext cx="719675" cy="431805"/>
        </a:xfrm>
        <a:prstGeom prst="rect">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fr-FR" sz="800" kern="1200" smtClean="0"/>
            <a:t>Optimisation du mode Présentateur</a:t>
          </a:r>
          <a:endParaRPr lang="fr-FR" sz="800" kern="1200"/>
        </a:p>
      </dsp:txBody>
      <dsp:txXfrm>
        <a:off x="2881411" y="121"/>
        <a:ext cx="719675" cy="431805"/>
      </dsp:txXfrm>
    </dsp:sp>
    <dsp:sp modelId="{33880B9A-AAB8-4C3A-AB61-0F252087D59C}">
      <dsp:nvSpPr>
        <dsp:cNvPr id="0" name=""/>
        <dsp:cNvSpPr/>
      </dsp:nvSpPr>
      <dsp:spPr>
        <a:xfrm>
          <a:off x="3673054" y="121"/>
          <a:ext cx="719675" cy="431805"/>
        </a:xfrm>
        <a:prstGeom prst="rect">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fr-FR" sz="800" kern="1200" smtClean="0"/>
            <a:t>Améliorations des outils graphique</a:t>
          </a:r>
          <a:endParaRPr lang="fr-FR" sz="800" kern="1200"/>
        </a:p>
      </dsp:txBody>
      <dsp:txXfrm>
        <a:off x="3673054" y="121"/>
        <a:ext cx="719675" cy="431805"/>
      </dsp:txXfrm>
    </dsp:sp>
    <dsp:sp modelId="{27DAF54B-5F58-45DE-9089-E8725798588E}">
      <dsp:nvSpPr>
        <dsp:cNvPr id="0" name=""/>
        <dsp:cNvSpPr/>
      </dsp:nvSpPr>
      <dsp:spPr>
        <a:xfrm>
          <a:off x="4464698" y="121"/>
          <a:ext cx="719675" cy="431805"/>
        </a:xfrm>
        <a:prstGeom prst="rect">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fr-FR" sz="800" kern="1200" dirty="0" smtClean="0"/>
            <a:t>Nouvelles transitions</a:t>
          </a:r>
          <a:endParaRPr lang="fr-FR" sz="800" kern="1200" dirty="0"/>
        </a:p>
      </dsp:txBody>
      <dsp:txXfrm>
        <a:off x="4464698" y="121"/>
        <a:ext cx="719675" cy="431805"/>
      </dsp:txXfrm>
    </dsp:sp>
    <dsp:sp modelId="{30CB6261-90A1-478D-BB3A-270E1D826086}">
      <dsp:nvSpPr>
        <dsp:cNvPr id="0" name=""/>
        <dsp:cNvSpPr/>
      </dsp:nvSpPr>
      <dsp:spPr>
        <a:xfrm>
          <a:off x="5256341" y="121"/>
          <a:ext cx="719675" cy="431805"/>
        </a:xfrm>
        <a:prstGeom prst="rect">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fr-FR" sz="800" kern="1200" smtClean="0"/>
            <a:t>Présentations en ligne</a:t>
          </a:r>
          <a:endParaRPr lang="fr-FR" sz="800" kern="1200"/>
        </a:p>
      </dsp:txBody>
      <dsp:txXfrm>
        <a:off x="5256341" y="121"/>
        <a:ext cx="719675" cy="431805"/>
      </dsp:txXfrm>
    </dsp:sp>
    <dsp:sp modelId="{B0A1147D-9816-4434-AA50-04D034C2B48E}">
      <dsp:nvSpPr>
        <dsp:cNvPr id="0" name=""/>
        <dsp:cNvSpPr/>
      </dsp:nvSpPr>
      <dsp:spPr>
        <a:xfrm>
          <a:off x="6047984" y="121"/>
          <a:ext cx="719675" cy="431805"/>
        </a:xfrm>
        <a:prstGeom prst="rect">
          <a:avLst/>
        </a:prstGeom>
        <a:gradFill rotWithShape="0">
          <a:gsLst>
            <a:gs pos="0">
              <a:schemeClr val="accent6">
                <a:hueOff val="0"/>
                <a:satOff val="0"/>
                <a:lumOff val="0"/>
                <a:alphaOff val="0"/>
                <a:tint val="94000"/>
                <a:satMod val="103000"/>
                <a:lumMod val="102000"/>
              </a:schemeClr>
            </a:gs>
            <a:gs pos="50000">
              <a:schemeClr val="accent6">
                <a:hueOff val="0"/>
                <a:satOff val="0"/>
                <a:lumOff val="0"/>
                <a:alphaOff val="0"/>
                <a:shade val="100000"/>
                <a:satMod val="110000"/>
                <a:lumMod val="100000"/>
              </a:schemeClr>
            </a:gs>
            <a:gs pos="100000">
              <a:schemeClr val="accent6">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fr-FR" sz="800" kern="1200" smtClean="0"/>
            <a:t>Variations du thème</a:t>
          </a:r>
          <a:endParaRPr lang="fr-FR" sz="800" kern="1200"/>
        </a:p>
      </dsp:txBody>
      <dsp:txXfrm>
        <a:off x="6047984" y="121"/>
        <a:ext cx="719675" cy="4318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E08C97-6821-4FC4-898A-ED7DEA06A8E0}">
      <dsp:nvSpPr>
        <dsp:cNvPr id="0" name=""/>
        <dsp:cNvSpPr/>
      </dsp:nvSpPr>
      <dsp:spPr>
        <a:xfrm>
          <a:off x="0" y="378"/>
          <a:ext cx="9613860" cy="655200"/>
        </a:xfrm>
        <a:prstGeom prst="roundRect">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fr-FR" sz="2800" kern="1200" smtClean="0"/>
            <a:t>Optimisation du mode Présentateur</a:t>
          </a:r>
          <a:endParaRPr lang="fr-FR" sz="2800" kern="1200"/>
        </a:p>
      </dsp:txBody>
      <dsp:txXfrm>
        <a:off x="31984" y="32362"/>
        <a:ext cx="9549892" cy="591232"/>
      </dsp:txXfrm>
    </dsp:sp>
    <dsp:sp modelId="{F4827F3D-8DA1-434C-8A52-000D770A5D2A}">
      <dsp:nvSpPr>
        <dsp:cNvPr id="0" name=""/>
        <dsp:cNvSpPr/>
      </dsp:nvSpPr>
      <dsp:spPr>
        <a:xfrm>
          <a:off x="0" y="736217"/>
          <a:ext cx="9613860" cy="655200"/>
        </a:xfrm>
        <a:prstGeom prst="roundRect">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fr-FR" sz="2800" kern="1200" smtClean="0"/>
            <a:t>Améliorations des outils graphique</a:t>
          </a:r>
          <a:endParaRPr lang="fr-FR" sz="2800" kern="1200"/>
        </a:p>
      </dsp:txBody>
      <dsp:txXfrm>
        <a:off x="31984" y="768201"/>
        <a:ext cx="9549892" cy="591232"/>
      </dsp:txXfrm>
    </dsp:sp>
    <dsp:sp modelId="{3C378721-4E76-4EC9-A324-5B15D82F952A}">
      <dsp:nvSpPr>
        <dsp:cNvPr id="0" name=""/>
        <dsp:cNvSpPr/>
      </dsp:nvSpPr>
      <dsp:spPr>
        <a:xfrm>
          <a:off x="0" y="1472058"/>
          <a:ext cx="9613860" cy="655200"/>
        </a:xfrm>
        <a:prstGeom prst="roundRect">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fr-FR" sz="2800" kern="1200" dirty="0" smtClean="0"/>
            <a:t>Nouvelles transitions</a:t>
          </a:r>
          <a:endParaRPr lang="fr-FR" sz="2800" kern="1200" dirty="0"/>
        </a:p>
      </dsp:txBody>
      <dsp:txXfrm>
        <a:off x="31984" y="1504042"/>
        <a:ext cx="9549892" cy="591232"/>
      </dsp:txXfrm>
    </dsp:sp>
    <dsp:sp modelId="{A00D841C-CD89-41CD-94F9-3B762F61D164}">
      <dsp:nvSpPr>
        <dsp:cNvPr id="0" name=""/>
        <dsp:cNvSpPr/>
      </dsp:nvSpPr>
      <dsp:spPr>
        <a:xfrm>
          <a:off x="0" y="2207898"/>
          <a:ext cx="9613860" cy="655200"/>
        </a:xfrm>
        <a:prstGeom prst="roundRect">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fr-FR" sz="2800" kern="1200" smtClean="0"/>
            <a:t>Présentations en ligne</a:t>
          </a:r>
          <a:endParaRPr lang="fr-FR" sz="2800" kern="1200"/>
        </a:p>
      </dsp:txBody>
      <dsp:txXfrm>
        <a:off x="31984" y="2239882"/>
        <a:ext cx="9549892" cy="591232"/>
      </dsp:txXfrm>
    </dsp:sp>
    <dsp:sp modelId="{8016BCDF-C1DC-4729-AC8F-6A0B31676F2F}">
      <dsp:nvSpPr>
        <dsp:cNvPr id="0" name=""/>
        <dsp:cNvSpPr/>
      </dsp:nvSpPr>
      <dsp:spPr>
        <a:xfrm>
          <a:off x="0" y="2943738"/>
          <a:ext cx="9613860" cy="655200"/>
        </a:xfrm>
        <a:prstGeom prst="roundRect">
          <a:avLst/>
        </a:prstGeom>
        <a:gradFill rotWithShape="0">
          <a:gsLst>
            <a:gs pos="0">
              <a:schemeClr val="accent6">
                <a:hueOff val="0"/>
                <a:satOff val="0"/>
                <a:lumOff val="0"/>
                <a:alphaOff val="0"/>
                <a:tint val="94000"/>
                <a:satMod val="103000"/>
                <a:lumMod val="102000"/>
              </a:schemeClr>
            </a:gs>
            <a:gs pos="50000">
              <a:schemeClr val="accent6">
                <a:hueOff val="0"/>
                <a:satOff val="0"/>
                <a:lumOff val="0"/>
                <a:alphaOff val="0"/>
                <a:shade val="100000"/>
                <a:satMod val="110000"/>
                <a:lumMod val="100000"/>
              </a:schemeClr>
            </a:gs>
            <a:gs pos="100000">
              <a:schemeClr val="accent6">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fr-FR" sz="2800" kern="1200" smtClean="0"/>
            <a:t>Variations du thème</a:t>
          </a:r>
          <a:endParaRPr lang="fr-FR" sz="2800" kern="1200"/>
        </a:p>
      </dsp:txBody>
      <dsp:txXfrm>
        <a:off x="31984" y="2975722"/>
        <a:ext cx="9549892" cy="5912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6#1" minVer="12.0">
  <dgm:title val=""/>
  <dgm:desc val=""/>
  <dgm:catLst>
    <dgm:cat type="cycle" pri="9000"/>
    <dgm:cat type="relationship" pri="21000"/>
  </dgm:catLst>
  <dgm:sampData>
    <dgm:dataModel>
      <dgm:ptLst>
        <dgm:pt modelId="0" type="doc">
          <dgm:prSet phldr="1"/>
        </dgm:pt>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des" forName="oneNode" refType="primFontSz" refFor="ch" refForName="centerShape" op="lte" fact="0.95"/>
              <dgm:constr type="diam" for="ch" forName="singleconn" refType="diam"/>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forName="sibTrans" refType="diam"/>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ch" forName="oneNode" refType="primFontSz" refFor="ch" refForName="centerShape" op="lte" fact="0.95"/>
              <dgm:constr type="diam" for="ch" forName="singleconn" refType="diam" fact="-1"/>
              <dgm:constr type="h" for="ch" forName="singleconn" refType="w" refFor="ch" refForName="oneComp" fact="0.24"/>
              <dgm:constr type="diam" for="ch" refType="diam" op="equ" fact="-1"/>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constrLst>
          <dgm:constr type="w" val="1"/>
          <dgm:constr type="h" refType="w"/>
          <dgm:constr type="lMarg"/>
          <dgm:constr type="rMarg"/>
          <dgm:constr type="tMarg"/>
          <dgm:constr type="bMarg"/>
        </dgm:constrLst>
        <dgm:ruleLst>
          <dgm:rule type="primFontSz" val="2"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shape xmlns:r="http://schemas.openxmlformats.org/officeDocument/2006/relationships" type="ellipse" r:blip="">
                  <dgm:adjLst/>
                </dgm:shape>
                <dgm:presOf axis="desOrSelf" ptType="node"/>
                <dgm:constrLst>
                  <dgm:constr type="h" refType="w"/>
                </dgm:constrLst>
                <dgm:ruleLst>
                  <dgm:rule type="primFontSz" val="2" fact="NaN" max="NaN"/>
                </dgm:ruleLst>
              </dgm:layoutNode>
              <dgm:layoutNode name="dummy">
                <dgm:alg type="sp"/>
                <dgm:shape xmlns:r="http://schemas.openxmlformats.org/officeDocument/2006/relationships" r:blip="">
                  <dgm:adjLst/>
                </dgm:shape>
                <dgm:constrLst>
                  <dgm:constr type="h" refType="w"/>
                </dgm:constrLst>
                <dgm:presOf/>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constrLst>
                    <dgm:constr type="begPad"/>
                    <dgm:constr type="endPad"/>
                  </dgm:constr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shape xmlns:r="http://schemas.openxmlformats.org/officeDocument/2006/relationships" type="ellipse" r:blip="">
                    <dgm:adjLst/>
                  </dgm:shape>
                  <dgm:presOf axis="desOrSelf" ptType="node"/>
                  <dgm:constrLst>
                    <dgm:constr type="h" refType="w"/>
                  </dgm:constrLst>
                  <dgm:ruleLst>
                    <dgm:rule type="primFontSz" val="2" fact="NaN" max="NaN"/>
                  </dgm:ruleLst>
                </dgm:layoutNode>
              </dgm:layoutNode>
              <dgm:layoutNode name="dummya">
                <dgm:alg type="sp"/>
                <dgm:shape xmlns:r="http://schemas.openxmlformats.org/officeDocument/2006/relationships" r:blip="">
                  <dgm:adjLst/>
                </dgm:shape>
                <dgm:constrLst>
                  <dgm:constr type="h" refType="w"/>
                </dgm:constrLst>
                <dgm:presOf/>
              </dgm:layoutNode>
              <dgm:layoutNode name="dummyb">
                <dgm:alg type="sp"/>
                <dgm:shape xmlns:r="http://schemas.openxmlformats.org/officeDocument/2006/relationships" r:blip="">
                  <dgm:adjLst/>
                </dgm:shape>
                <dgm:constrLst>
                  <dgm:constr type="h" refType="w"/>
                </dgm:constrLst>
                <dgm:presOf/>
              </dgm:layoutNode>
              <dgm:layoutNode name="dummyc">
                <dgm:alg type="sp"/>
                <dgm:shape xmlns:r="http://schemas.openxmlformats.org/officeDocument/2006/relationships" r:blip="">
                  <dgm:adjLst/>
                </dgm:shape>
                <dgm:constrLst>
                  <dgm:constr type="h" refType="w"/>
                </dgm:constrLst>
                <dgm:presOf/>
              </dgm:layoutNode>
              <dgm:forEach name="sibTransForEach1" axis="followSib" ptType="sibTrans" hideLastTrans="0" cnt="1">
                <dgm:layoutNode name="singleconn" styleLbl="sibTrans2D1">
                  <dgm:choose name="Name25">
                    <dgm:if name="Name26" func="var" arg="dir" op="equ" val="norm">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constrLst>
                        <dgm:constr type="begPad"/>
                        <dgm:constr type="endPad"/>
                      </dgm:constrLst>
                    </dgm:if>
                    <dgm:else name="Name27">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constrLst>
                        <dgm:constr type="begPad"/>
                        <dgm:constr type="endPad"/>
                      </dgm:constrLst>
                    </dgm:else>
                  </dgm:choose>
                </dgm:layoutNode>
              </dgm:forEach>
            </dgm:if>
            <dgm:else name="Name28"/>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2" minVer="12.0">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h" for="des" ptType="node" op="equ"/>
      <dgm:constr type="primFontSz" for="des" forName="txOne" val="100"/>
      <dgm:constr type="primFontSz" for="des" forName="txTwo" val="100"/>
      <dgm:constr type="primFontSz" for="des" forName="txTwo" refType="primFontSz" refFor="des" refForName="txOne" op="lte"/>
      <dgm:constr type="primFontSz" for="des" forName="txThree" val="100"/>
      <dgm:constr type="primFontSz" for="des" forName="txThree" refType="primFontSz" refFor="des" refForName="txOne" op="lte"/>
      <dgm:constr type="primFontSz" for="des" forName="txThree" refType="primFontSz" refFor="des" refForName="txTwo" op="lte"/>
      <dgm:constr type="primFontSz" for="des" forName="txFour" val="100"/>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forEach name="Name4" axis="ch" ptType="node">
      <dgm:layoutNode name="vertOne">
        <dgm:alg type="lin">
          <dgm:param type="linDir" val="fromT"/>
        </dgm:alg>
        <dgm:shape xmlns:r="http://schemas.openxmlformats.org/officeDocument/2006/relationships" r:blip="">
          <dgm:adjLst/>
        </dgm:shape>
        <dgm:presOf/>
        <dgm:constrLst>
          <dgm:constr type="w" for="ch" forName="horzOne" refType="w"/>
          <dgm:constr type="w" for="ch" forName="txOne" refType="w" refFor="ch" refForName="horzOne" op="equ"/>
          <dgm:constr type="h" for="ch" forName="txOne" refType="w" refFor="ch" refForName="txOne" fact="0.56"/>
          <dgm:constr type="userH" for="des" ptType="node" refType="h" refFor="ch" refForName="txOne" op="equ"/>
        </dgm:constrLst>
        <dgm:layoutNode name="txOne" styleLbl="node0">
          <dgm:varLst>
            <dgm:chPref val="3"/>
          </dgm:varLst>
          <dgm:alg type="tx"/>
          <dgm:shape xmlns:r="http://schemas.openxmlformats.org/officeDocument/2006/relationships" type="roundRect" r:blip="">
            <dgm:adjLst>
              <dgm:adj idx="1" val="0.1"/>
            </dgm:adjLst>
          </dgm:shape>
          <dgm:constrLst>
            <dgm:constr type="tMarg" refType="primFontSz" fact="0.3"/>
            <dgm:constr type="bMarg" refType="primFontSz" fact="0.3"/>
            <dgm:constr type="lMarg" refType="primFontSz" fact="0.3"/>
            <dgm:constr type="rMarg" refType="primFontSz" fact="0.3"/>
          </dgm:constrLst>
          <dgm:ruleLst>
            <dgm:rule type="primFontSz" val="2" fact="NaN" max="NaN"/>
          </dgm:ruleLst>
        </dgm:layoutNode>
        <dgm:layoutNode name="parTransOne">
          <dgm:alg type="sp"/>
          <dgm:shape xmlns:r="http://schemas.openxmlformats.org/officeDocument/2006/relationships" r:blip="">
            <dgm:adjLst/>
          </dgm:shape>
          <dgm:presOf/>
          <dgm:constrLst/>
        </dgm:layoutNode>
        <dgm:layoutNode name="horzOne">
          <dgm:choose name="Name5">
            <dgm:if name="Name6" func="var" arg="dir" op="equ" val="norm">
              <dgm:alg type="lin">
                <dgm:param type="linDir" val="fromL"/>
                <dgm:param type="nodeVertAlign" val="t"/>
              </dgm:alg>
            </dgm:if>
            <dgm:else name="Name7">
              <dgm:alg type="lin">
                <dgm:param type="linDir" val="fromR"/>
                <dgm:param type="nodeVertAlign" val="t"/>
              </dgm:alg>
            </dgm:else>
          </dgm:choose>
          <dgm:shape xmlns:r="http://schemas.openxmlformats.org/officeDocument/2006/relationships" r:blip="">
            <dgm:adjLst/>
          </dgm:shape>
          <dgm:presOf/>
          <dgm:constrLst>
            <dgm:constr type="w" for="ch" forName="vertTwo" refType="w"/>
          </dgm:constrLst>
          <dgm:forEach name="Name8" axis="ch" ptType="node">
            <dgm:layoutNode name="vertTwo">
              <dgm:alg type="lin">
                <dgm:param type="linDir" val="fromT"/>
              </dgm:alg>
              <dgm:shape xmlns:r="http://schemas.openxmlformats.org/officeDocument/2006/relationships" r:blip="">
                <dgm:adjLst/>
              </dgm:shape>
              <dgm:presOf/>
              <dgm:constrLst>
                <dgm:constr type="w" for="ch" forName="horzTwo" refType="w"/>
                <dgm:constr type="w" for="ch" forName="txTwo" refType="w" refFor="ch" refForName="horzTwo" op="equ"/>
              </dgm:constrLst>
              <dgm:layoutNode name="txTwo">
                <dgm:varLst>
                  <dgm:chPref val="3"/>
                </dgm:varLst>
                <dgm:alg type="tx"/>
                <dgm:shape xmlns:r="http://schemas.openxmlformats.org/officeDocument/2006/relationships" type="roundRect" r:blip="">
                  <dgm:adjLst>
                    <dgm:adj idx="1" val="0.1"/>
                  </dgm:adjLst>
                </dgm:shape>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2" fact="NaN" max="NaN"/>
                </dgm:ruleLst>
              </dgm:layoutNode>
              <dgm:layoutNode name="parTransTwo">
                <dgm:alg type="sp"/>
                <dgm:shape xmlns:r="http://schemas.openxmlformats.org/officeDocument/2006/relationships" r:blip="">
                  <dgm:adjLst/>
                </dgm:shape>
                <dgm:presOf/>
                <dgm:constrLst/>
              </dgm:layoutNode>
              <dgm:layoutNode name="horzTwo">
                <dgm:choose name="Name9">
                  <dgm:if name="Name10" func="var" arg="dir" op="equ" val="norm">
                    <dgm:alg type="lin">
                      <dgm:param type="linDir" val="fromL"/>
                      <dgm:param type="nodeVertAlign" val="t"/>
                    </dgm:alg>
                  </dgm:if>
                  <dgm:else name="Name11">
                    <dgm:alg type="lin">
                      <dgm:param type="linDir" val="fromR"/>
                      <dgm:param type="nodeVertAlign" val="t"/>
                    </dgm:alg>
                  </dgm:else>
                </dgm:choose>
                <dgm:shape xmlns:r="http://schemas.openxmlformats.org/officeDocument/2006/relationships" r:blip="">
                  <dgm:adjLst/>
                </dgm:shape>
                <dgm:presOf/>
                <dgm:constrLst>
                  <dgm:constr type="w" for="ch" forName="vertThree" refType="w"/>
                </dgm:constrLst>
                <dgm:forEach name="Name12" axis="ch" ptType="node">
                  <dgm:layoutNode name="vertThree">
                    <dgm:alg type="lin">
                      <dgm:param type="linDir" val="fromT"/>
                    </dgm:alg>
                    <dgm:shape xmlns:r="http://schemas.openxmlformats.org/officeDocument/2006/relationships" r:blip="">
                      <dgm:adjLst/>
                    </dgm:shape>
                    <dgm:presOf/>
                    <dgm:constrLst>
                      <dgm:constr type="w" for="ch" forName="horzThree" refType="w"/>
                      <dgm:constr type="w" for="ch" forName="txThree" refType="w" refFor="ch" refForName="horzThree" op="equ"/>
                    </dgm:constrLst>
                    <dgm:layoutNode name="txThree">
                      <dgm:varLst>
                        <dgm:chPref val="3"/>
                      </dgm:varLst>
                      <dgm:alg type="tx"/>
                      <dgm:shape xmlns:r="http://schemas.openxmlformats.org/officeDocument/2006/relationships" type="roundRect" r:blip="">
                        <dgm:adjLst>
                          <dgm:adj idx="1" val="0.1"/>
                        </dgm:adjLst>
                      </dgm:shape>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2" fact="NaN" max="NaN"/>
                      </dgm:ruleLst>
                    </dgm:layoutNode>
                    <dgm:layoutNode name="parTransThree">
                      <dgm:alg type="sp"/>
                      <dgm:shape xmlns:r="http://schemas.openxmlformats.org/officeDocument/2006/relationships" r:blip="">
                        <dgm:adjLst/>
                      </dgm:shape>
                      <dgm:presOf/>
                      <dgm:constrLst/>
                    </dgm:layoutNode>
                    <dgm:layoutNode name="horzThree">
                      <dgm:choose name="Name13">
                        <dgm:if name="Name14" func="var" arg="dir" op="equ" val="norm">
                          <dgm:alg type="lin">
                            <dgm:param type="linDir" val="fromL"/>
                            <dgm:param type="nodeVertAlign" val="t"/>
                          </dgm:alg>
                        </dgm:if>
                        <dgm:else name="Name15">
                          <dgm:alg type="lin">
                            <dgm:param type="linDir" val="fromR"/>
                            <dgm:param type="nodeVertAlign" val="t"/>
                          </dgm:alg>
                        </dgm:else>
                      </dgm:choose>
                      <dgm:shape xmlns:r="http://schemas.openxmlformats.org/officeDocument/2006/relationships" r:blip="">
                        <dgm:adjLst/>
                      </dgm:shape>
                      <dgm:presOf/>
                      <dgm:constrLst>
                        <dgm:constr type="w" for="ch" forName="vertFour" refType="w"/>
                      </dgm:constr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horzFour" refType="w" op="equ"/>
                            <dgm:constr type="w" for="ch" forName="txFour" refType="w" refFor="ch" refForName="horzFour" op="equ"/>
                          </dgm:constrLst>
                          <dgm:layoutNode name="txFour">
                            <dgm:varLst>
                              <dgm:chPref val="3"/>
                            </dgm:varLst>
                            <dgm:alg type="tx"/>
                            <dgm:shape xmlns:r="http://schemas.openxmlformats.org/officeDocument/2006/relationships" type="roundRect" r:blip="">
                              <dgm:adjLst>
                                <dgm:adj idx="1" val="0.1"/>
                              </dgm:adjLst>
                            </dgm:shape>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2" fact="NaN" max="NaN"/>
                            </dgm:ruleLst>
                          </dgm:layoutNode>
                          <dgm:layoutNode name="parTransFour">
                            <dgm:alg type="sp"/>
                            <dgm:shape xmlns:r="http://schemas.openxmlformats.org/officeDocument/2006/relationships" r:blip="">
                              <dgm:adjLst/>
                            </dgm:shape>
                            <dgm:presOf/>
                            <dgm:constrLst/>
                          </dgm:layoutNode>
                          <dgm:layoutNode name="horzFour">
                            <dgm:choose name="Name16">
                              <dgm:if name="Name17" func="var" arg="dir" op="equ" val="norm">
                                <dgm:alg type="lin">
                                  <dgm:param type="linDir" val="fromL"/>
                                  <dgm:param type="nodeVertAlign" val="t"/>
                                </dgm:alg>
                              </dgm:if>
                              <dgm:else name="Name18">
                                <dgm:alg type="lin">
                                  <dgm:param type="linDir" val="fromR"/>
                                  <dgm:param type="nodeVertAlign" val="t"/>
                                </dgm:alg>
                              </dgm:else>
                            </dgm:choose>
                            <dgm:shape xmlns:r="http://schemas.openxmlformats.org/officeDocument/2006/relationships" r:blip="">
                              <dgm:adjLst/>
                            </dgm:shape>
                            <dgm:presOf/>
                            <dgm:constrLst>
                              <dgm:constr type="w" for="ch" forName="vertFour" refType="w"/>
                            </dgm:constrLst>
                            <dgm:forEach name="Name19" ref="repeat"/>
                          </dgm:layoutNode>
                        </dgm:layoutNode>
                        <dgm:choose name="Name20">
                          <dgm:if name="Name21" axis="self" ptType="node" func="revPos" op="gte" val="2">
                            <dgm:forEach name="Name22" axis="followSib" ptType="sibTrans" cnt="1">
                              <dgm:layoutNode name="sibSpaceFour">
                                <dgm:alg type="sp"/>
                                <dgm:shape xmlns:r="http://schemas.openxmlformats.org/officeDocument/2006/relationships" r:blip="">
                                  <dgm:adjLst/>
                                </dgm:shape>
                                <dgm:presOf/>
                                <dgm:constrLst>
                                  <dgm:constr type="w" val="15"/>
                                </dgm:constrLst>
                              </dgm:layoutNode>
                            </dgm:forEach>
                          </dgm:if>
                          <dgm:else name="Name23"/>
                        </dgm:choose>
                      </dgm:forEach>
                    </dgm:layoutNode>
                  </dgm:layoutNode>
                  <dgm:choose name="Name24">
                    <dgm:if name="Name25" axis="self" ptType="node" func="revPos" op="gte" val="2">
                      <dgm:forEach name="Name26" axis="followSib" ptType="sibTrans" cnt="1">
                        <dgm:layoutNode name="sibSpaceThree">
                          <dgm:alg type="sp"/>
                          <dgm:shape xmlns:r="http://schemas.openxmlformats.org/officeDocument/2006/relationships" r:blip="">
                            <dgm:adjLst/>
                          </dgm:shape>
                          <dgm:presOf/>
                          <dgm:constrLst>
                            <dgm:constr type="w" val="15"/>
                          </dgm:constrLst>
                        </dgm:layoutNode>
                      </dgm:forEach>
                    </dgm:if>
                    <dgm:else name="Name27"/>
                  </dgm:choose>
                </dgm:forEach>
              </dgm:layoutNode>
            </dgm:layoutNode>
            <dgm:choose name="Name28">
              <dgm:if name="Name29" axis="self" ptType="node" func="revPos" op="gte" val="2">
                <dgm:forEach name="Name30" axis="followSib" ptType="sibTrans" cnt="1">
                  <dgm:layoutNode name="sibSpaceTwo">
                    <dgm:alg type="sp"/>
                    <dgm:shape xmlns:r="http://schemas.openxmlformats.org/officeDocument/2006/relationships" r:blip="">
                      <dgm:adjLst/>
                    </dgm:shape>
                    <dgm:presOf/>
                    <dgm:constrLst>
                      <dgm:constr type="w" val="15"/>
                    </dgm:constrLst>
                  </dgm:layoutNode>
                </dgm:forEach>
              </dgm:if>
              <dgm:else name="Name31"/>
            </dgm:choose>
          </dgm:forEach>
        </dgm:layoutNode>
      </dgm:layoutNode>
      <dgm:choose name="Name32">
        <dgm:if name="Name33" axis="self" ptType="node" func="revPos" op="gte" val="2">
          <dgm:forEach name="Name34" axis="followSib" ptType="sibTrans" cnt="1">
            <dgm:layoutNode name="sibSpaceOne">
              <dgm:alg type="sp"/>
              <dgm:shape xmlns:r="http://schemas.openxmlformats.org/officeDocument/2006/relationships" r:blip="">
                <dgm:adjLst/>
              </dgm:shape>
              <dgm:presOf/>
              <dgm:constrLst>
                <dgm:constr type="w" val="15"/>
              </dgm:constrLst>
            </dgm:layoutNode>
          </dgm:forEach>
        </dgm:if>
        <dgm:else name="Name35"/>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matrix1#1" minVer="12.0">
  <dgm:title val=""/>
  <dgm:desc val=""/>
  <dgm:catLst>
    <dgm:cat type="matrix" pri="2000"/>
  </dgm:catLst>
  <dgm:sampData>
    <dgm:dataModel>
      <dgm:ptLst>
        <dgm:pt modelId="0" type="doc">
          <dgm:prSet phldr="1"/>
        </dgm:pt>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Name0">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100"/>
    </dgm:constrLst>
    <dgm:choose name="Name1">
      <dgm:if name="Name2" axis="ch" ptType="node" func="cnt" op="gte" val="1">
        <dgm:layoutNode name="matrix">
          <dgm:alg type="composite"/>
          <dgm:shape xmlns:r="http://schemas.openxmlformats.org/officeDocument/2006/relationships" r:blip="">
            <dgm:adjLst/>
          </dgm:shape>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layoutNode name="tile1" styleLbl="node1">
            <dgm:alg type="sp"/>
            <dgm:shape xmlns:r="http://schemas.openxmlformats.org/officeDocument/2006/relationships" rot="270" type="round1Rect" r:blip="">
              <dgm:adjLst/>
            </dgm:shape>
            <dgm:choose name="Name3">
              <dgm:if name="Name4" func="var" arg="dir" op="equ" val="norm">
                <dgm:presOf axis="ch ch desOrSelf" ptType="node node node" st="1 1 1" cnt="1 1 0"/>
              </dgm:if>
              <dgm:else name="Name5">
                <dgm:presOf axis="ch ch desOrSelf" ptType="node node node" st="1 2 1" cnt="1 1 0"/>
              </dgm:else>
            </dgm:choose>
          </dgm:layoutNode>
          <dgm:layoutNode name="tile1text" styleLbl="node1">
            <dgm:varLst>
              <dgm:chMax val="0"/>
              <dgm:chPref val="0"/>
              <dgm:bulletEnabled val="1"/>
            </dgm:varLst>
            <dgm:choose name="Name6">
              <dgm:if name="Name7" axis="root des" func="maxDepth" op="gte" val="3">
                <dgm:alg type="tx">
                  <dgm:param type="txAnchorVert" val="t"/>
                  <dgm:param type="parTxLTRAlign" val="l"/>
                  <dgm:param type="parTxRTLAlign" val="r"/>
                </dgm:alg>
              </dgm:if>
              <dgm:else name="Name8">
                <dgm:alg type="tx"/>
              </dgm:else>
            </dgm:choose>
            <dgm:shape xmlns:r="http://schemas.openxmlformats.org/officeDocument/2006/relationships" rot="270" type="round1Rect" r:blip="" hideGeom="1">
              <dgm:adjLst>
                <dgm:adj idx="1" val="0.2"/>
              </dgm:adjLst>
            </dgm:shape>
            <dgm:choose name="Name9">
              <dgm:if name="Name10" func="var" arg="dir" op="equ" val="norm">
                <dgm:presOf axis="ch ch desOrSelf" ptType="node node node" st="1 1 1" cnt="1 1 0"/>
              </dgm:if>
              <dgm:else name="Name11">
                <dgm:presOf axis="ch ch desOrSelf" ptType="node node node" st="1 2 1" cnt="1 1 0"/>
              </dgm:else>
            </dgm:choose>
            <dgm:constrLst>
              <dgm:constr type="tMarg" refType="primFontSz" fact="0.3"/>
              <dgm:constr type="lMarg" refType="primFontSz" fact="0.3"/>
            </dgm:constrLst>
            <dgm:ruleLst>
              <dgm:rule type="primFontSz" val="2" fact="NaN" max="NaN"/>
            </dgm:ruleLst>
          </dgm:layoutNode>
          <dgm:layoutNode name="tile2" styleLbl="node1">
            <dgm:alg type="sp"/>
            <dgm:shape xmlns:r="http://schemas.openxmlformats.org/officeDocument/2006/relationships" type="round1Rect" r:blip="">
              <dgm:adjLst/>
            </dgm:shape>
            <dgm:choose name="Name12">
              <dgm:if name="Name13" func="var" arg="dir" op="equ" val="norm">
                <dgm:presOf axis="ch ch desOrSelf" ptType="node node node" st="1 2 1" cnt="1 1 0"/>
              </dgm:if>
              <dgm:else name="Name14">
                <dgm:presOf axis="ch ch desOrSelf" ptType="node node node" st="1 1 1" cnt="1 1 0"/>
              </dgm:else>
            </dgm:choose>
          </dgm:layoutNode>
          <dgm:layoutNode name="tile2text" styleLbl="node1">
            <dgm:varLst>
              <dgm:chMax val="0"/>
              <dgm:chPref val="0"/>
              <dgm:bulletEnabled val="1"/>
            </dgm:varLst>
            <dgm:choose name="Name15">
              <dgm:if name="Name16" axis="root des" func="maxDepth" op="gte" val="3">
                <dgm:alg type="tx">
                  <dgm:param type="txAnchorVert" val="t"/>
                  <dgm:param type="parTxLTRAlign" val="l"/>
                  <dgm:param type="parTxRTLAlign" val="r"/>
                </dgm:alg>
              </dgm:if>
              <dgm:else name="Name17">
                <dgm:alg type="tx"/>
              </dgm:else>
            </dgm:choose>
            <dgm:shape xmlns:r="http://schemas.openxmlformats.org/officeDocument/2006/relationships" type="round1Rect" r:blip="" hideGeom="1">
              <dgm:adjLst/>
            </dgm:shape>
            <dgm:choose name="Name18">
              <dgm:if name="Name19" func="var" arg="dir" op="equ" val="norm">
                <dgm:presOf axis="ch ch desOrSelf" ptType="node node node" st="1 2 1" cnt="1 1 0"/>
              </dgm:if>
              <dgm:else name="Name20">
                <dgm:presOf axis="ch ch desOrSelf" ptType="node node node" st="1 1 1" cnt="1 1 0"/>
              </dgm:else>
            </dgm:choose>
            <dgm:constrLst>
              <dgm:constr type="tMarg" refType="primFontSz" fact="0.3"/>
              <dgm:constr type="rMarg" refType="primFontSz" fact="0.3"/>
            </dgm:constrLst>
            <dgm:ruleLst>
              <dgm:rule type="primFontSz" val="2" fact="NaN" max="NaN"/>
            </dgm:ruleLst>
          </dgm:layoutNode>
          <dgm:layoutNode name="tile3" styleLbl="node1">
            <dgm:alg type="sp"/>
            <dgm:shape xmlns:r="http://schemas.openxmlformats.org/officeDocument/2006/relationships" rot="180" type="round1Rect" r:blip="">
              <dgm:adjLst/>
            </dgm:shape>
            <dgm:choose name="Name21">
              <dgm:if name="Name22" func="var" arg="dir" op="equ" val="norm">
                <dgm:presOf axis="ch ch desOrSelf" ptType="node node node" st="1 3 1" cnt="1 1 0"/>
              </dgm:if>
              <dgm:else name="Name23">
                <dgm:presOf axis="ch ch desOrSelf" ptType="node node node" st="1 4 1" cnt="1 1 0"/>
              </dgm:else>
            </dgm:choose>
          </dgm:layoutNode>
          <dgm:layoutNode name="tile3text" styleLbl="node1">
            <dgm:varLst>
              <dgm:chMax val="0"/>
              <dgm:chPref val="0"/>
              <dgm:bulletEnabled val="1"/>
            </dgm:varLst>
            <dgm:choose name="Name24">
              <dgm:if name="Name25" axis="root des" func="maxDepth" op="gte" val="3">
                <dgm:alg type="tx">
                  <dgm:param type="txAnchorVert" val="t"/>
                  <dgm:param type="parTxLTRAlign" val="l"/>
                  <dgm:param type="parTxRTLAlign" val="r"/>
                </dgm:alg>
              </dgm:if>
              <dgm:else name="Name26">
                <dgm:alg type="tx"/>
              </dgm:else>
            </dgm:choose>
            <dgm:shape xmlns:r="http://schemas.openxmlformats.org/officeDocument/2006/relationships" rot="180" type="round1Rect" r:blip="" hideGeom="1">
              <dgm:adjLst/>
            </dgm:shape>
            <dgm:choose name="Name27">
              <dgm:if name="Name28" func="var" arg="dir" op="equ" val="norm">
                <dgm:presOf axis="ch ch desOrSelf" ptType="node node node" st="1 3 1" cnt="1 1 0"/>
              </dgm:if>
              <dgm:else name="Name29">
                <dgm:presOf axis="ch ch desOrSelf" ptType="node node node" st="1 4 1" cnt="1 1 0"/>
              </dgm:else>
            </dgm:choose>
            <dgm:constrLst>
              <dgm:constr type="bMarg" refType="primFontSz" fact="0.3"/>
              <dgm:constr type="lMarg" refType="primFontSz" fact="0.3"/>
            </dgm:constrLst>
            <dgm:ruleLst>
              <dgm:rule type="primFontSz" val="2" fact="NaN" max="NaN"/>
            </dgm:ruleLst>
          </dgm:layoutNode>
          <dgm:layoutNode name="tile4" styleLbl="node1">
            <dgm:alg type="sp"/>
            <dgm:shape xmlns:r="http://schemas.openxmlformats.org/officeDocument/2006/relationships" rot="90" type="round1Rect" r:blip="">
              <dgm:adjLst/>
            </dgm:shape>
            <dgm:choose name="Name30">
              <dgm:if name="Name31" func="var" arg="dir" op="equ" val="norm">
                <dgm:presOf axis="ch ch desOrSelf" ptType="node node node" st="1 4 1" cnt="1 1 0"/>
              </dgm:if>
              <dgm:else name="Name32">
                <dgm:presOf axis="ch ch desOrSelf" ptType="node node node" st="1 3 1" cnt="1 1 0"/>
              </dgm:else>
            </dgm:choose>
          </dgm:layoutNode>
          <dgm:layoutNode name="tile4text" styleLbl="node1">
            <dgm:varLst>
              <dgm:chMax val="0"/>
              <dgm:chPref val="0"/>
              <dgm:bulletEnabled val="1"/>
            </dgm:varLst>
            <dgm:choose name="Name33">
              <dgm:if name="Name34" axis="root des" func="maxDepth" op="gte" val="3">
                <dgm:alg type="tx">
                  <dgm:param type="txAnchorVert" val="t"/>
                  <dgm:param type="parTxLTRAlign" val="l"/>
                  <dgm:param type="parTxRTLAlign" val="r"/>
                </dgm:alg>
              </dgm:if>
              <dgm:else name="Name35">
                <dgm:alg type="tx"/>
              </dgm:else>
            </dgm:choose>
            <dgm:shape xmlns:r="http://schemas.openxmlformats.org/officeDocument/2006/relationships" rot="90" type="round1Rect" r:blip="" hideGeom="1">
              <dgm:adjLst/>
            </dgm:shape>
            <dgm:choose name="Name36">
              <dgm:if name="Name37" func="var" arg="dir" op="equ" val="norm">
                <dgm:presOf axis="ch ch desOrSelf" ptType="node node node" st="1 4 1" cnt="1 1 0"/>
              </dgm:if>
              <dgm:else name="Name38">
                <dgm:presOf axis="ch ch desOrSelf" ptType="node node node" st="1 3 1" cnt="1 1 0"/>
              </dgm:else>
            </dgm:choose>
            <dgm:constrLst>
              <dgm:constr type="bMarg" refType="primFontSz" fact="0.3"/>
              <dgm:constr type="rMarg" refType="primFontSz" fact="0.3"/>
            </dgm:constrLst>
            <dgm:ruleLst>
              <dgm:rule type="primFontSz" val="2"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2" fact="NaN" max="NaN"/>
          </dgm:ruleLst>
        </dgm:layoutNode>
      </dgm:if>
      <dgm:else name="Name39"/>
    </dgm:choose>
  </dgm:layoutNode>
</dgm:layoutDef>
</file>

<file path=ppt/diagrams/layout6.xml><?xml version="1.0" encoding="utf-8"?>
<dgm:layoutDef xmlns:dgm="http://schemas.openxmlformats.org/drawingml/2006/diagram" xmlns:a="http://schemas.openxmlformats.org/drawingml/2006/main" uniqueId="urn:microsoft.com/office/officeart/2005/8/layout/radial6#2" minVer="12.0">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des" forName="oneNode" refType="primFontSz" refFor="ch" refForName="centerShape" op="lte" fact="0.95"/>
              <dgm:constr type="diam" for="ch" forName="singleconn" refType="diam" op="equ"/>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ch" forName="oneNode" refType="primFontSz" refFor="ch" refForName="centerShape" op="lte" fact="0.95"/>
              <dgm:constr type="diam" for="ch" forName="singleconn" refType="diam" fact="-1"/>
              <dgm:constr type="h" for="ch" forName="singleconn" refType="w" refFor="ch" refForName="oneComp" fact="0.24"/>
              <dgm:constr type="diam" for="ch" refType="diam" op="equ" fact="-1"/>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6#3" minVer="12.0">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des" forName="oneNode" refType="primFontSz" refFor="ch" refForName="centerShape" op="lte" fact="0.95"/>
              <dgm:constr type="diam" for="ch" forName="singleconn" refType="diam" op="equ"/>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ch" forName="oneNode" refType="primFontSz" refFor="ch" refForName="centerShape" op="lte" fact="0.95"/>
              <dgm:constr type="diam" for="ch" forName="singleconn" refType="diam" fact="-1"/>
              <dgm:constr type="h" for="ch" forName="singleconn" refType="w" refFor="ch" refForName="oneComp" fact="0.24"/>
              <dgm:constr type="diam" for="ch" refType="diam" op="equ" fact="-1"/>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6#4" minVer="12.0">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des" forName="oneNode" refType="primFontSz" refFor="ch" refForName="centerShape" op="lte" fact="0.95"/>
              <dgm:constr type="diam" for="ch" forName="singleconn" refType="diam" op="equ"/>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ch" forName="oneNode" refType="primFontSz" refFor="ch" refForName="centerShape" op="lte" fact="0.95"/>
              <dgm:constr type="diam" for="ch" forName="singleconn" refType="diam" fact="-1"/>
              <dgm:constr type="h" for="ch" forName="singleconn" refType="w" refFor="ch" refForName="oneComp" fact="0.24"/>
              <dgm:constr type="diam" for="ch" refType="diam" op="equ" fact="-1"/>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2">
  <dgm:title val="Simple 2"/>
  <dgm:desc val="Simple 2"/>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5#1">
  <dgm:title val="3-D Style 5"/>
  <dgm:desc val="3-D Style 5"/>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6#1">
  <dgm:title val="3-D Style 6"/>
  <dgm:desc val="3-D Style 6"/>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1">
  <dgm:title val="Simple 1"/>
  <dgm:desc val="Simple 1"/>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1">
  <dgm:title val="Simple 3"/>
  <dgm:desc val="Simple 3"/>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1">
  <dgm:title val="Simple 4"/>
  <dgm:desc val="Simple 4"/>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5CE3CC-70D3-44D3-B4C3-12A8B97607F5}" type="datetimeFigureOut">
              <a:rPr lang="fr-FR" smtClean="0"/>
              <a:t>06/03/2014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3855A2-86B0-42D2-91B8-A184269FC0C4}" type="slidenum">
              <a:rPr lang="fr-FR" smtClean="0"/>
              <a:t>‹N°›</a:t>
            </a:fld>
            <a:endParaRPr lang="fr-FR"/>
          </a:p>
        </p:txBody>
      </p:sp>
    </p:spTree>
    <p:extLst>
      <p:ext uri="{BB962C8B-B14F-4D97-AF65-F5344CB8AC3E}">
        <p14:creationId xmlns:p14="http://schemas.microsoft.com/office/powerpoint/2010/main" val="25158363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1</a:t>
            </a:fld>
            <a:endParaRPr>
              <a:solidFill>
                <a:prstClr val="black"/>
              </a:solidFill>
            </a:endParaRPr>
          </a:p>
        </p:txBody>
      </p:sp>
    </p:spTree>
    <p:extLst>
      <p:ext uri="{BB962C8B-B14F-4D97-AF65-F5344CB8AC3E}">
        <p14:creationId xmlns:p14="http://schemas.microsoft.com/office/powerpoint/2010/main" val="42571447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15</a:t>
            </a:fld>
            <a:endParaRPr>
              <a:solidFill>
                <a:prstClr val="black"/>
              </a:solidFill>
            </a:endParaRPr>
          </a:p>
        </p:txBody>
      </p:sp>
    </p:spTree>
    <p:extLst>
      <p:ext uri="{BB962C8B-B14F-4D97-AF65-F5344CB8AC3E}">
        <p14:creationId xmlns:p14="http://schemas.microsoft.com/office/powerpoint/2010/main" val="15212572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16</a:t>
            </a:fld>
            <a:endParaRPr>
              <a:solidFill>
                <a:prstClr val="black"/>
              </a:solidFill>
            </a:endParaRPr>
          </a:p>
        </p:txBody>
      </p:sp>
    </p:spTree>
    <p:extLst>
      <p:ext uri="{BB962C8B-B14F-4D97-AF65-F5344CB8AC3E}">
        <p14:creationId xmlns:p14="http://schemas.microsoft.com/office/powerpoint/2010/main" val="42359214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17</a:t>
            </a:fld>
            <a:endParaRPr>
              <a:solidFill>
                <a:prstClr val="black"/>
              </a:solidFill>
            </a:endParaRPr>
          </a:p>
        </p:txBody>
      </p:sp>
    </p:spTree>
    <p:extLst>
      <p:ext uri="{BB962C8B-B14F-4D97-AF65-F5344CB8AC3E}">
        <p14:creationId xmlns:p14="http://schemas.microsoft.com/office/powerpoint/2010/main" val="14128703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18</a:t>
            </a:fld>
            <a:endParaRPr>
              <a:solidFill>
                <a:prstClr val="black"/>
              </a:solidFill>
            </a:endParaRPr>
          </a:p>
        </p:txBody>
      </p:sp>
    </p:spTree>
    <p:extLst>
      <p:ext uri="{BB962C8B-B14F-4D97-AF65-F5344CB8AC3E}">
        <p14:creationId xmlns:p14="http://schemas.microsoft.com/office/powerpoint/2010/main" val="1993005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19</a:t>
            </a:fld>
            <a:endParaRPr>
              <a:solidFill>
                <a:prstClr val="black"/>
              </a:solidFill>
            </a:endParaRPr>
          </a:p>
        </p:txBody>
      </p:sp>
    </p:spTree>
    <p:extLst>
      <p:ext uri="{BB962C8B-B14F-4D97-AF65-F5344CB8AC3E}">
        <p14:creationId xmlns:p14="http://schemas.microsoft.com/office/powerpoint/2010/main" val="37680781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20</a:t>
            </a:fld>
            <a:endParaRPr>
              <a:solidFill>
                <a:prstClr val="black"/>
              </a:solidFill>
            </a:endParaRPr>
          </a:p>
        </p:txBody>
      </p:sp>
    </p:spTree>
    <p:extLst>
      <p:ext uri="{BB962C8B-B14F-4D97-AF65-F5344CB8AC3E}">
        <p14:creationId xmlns:p14="http://schemas.microsoft.com/office/powerpoint/2010/main" val="17853869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21</a:t>
            </a:fld>
            <a:endParaRPr>
              <a:solidFill>
                <a:prstClr val="black"/>
              </a:solidFill>
            </a:endParaRPr>
          </a:p>
        </p:txBody>
      </p:sp>
    </p:spTree>
    <p:extLst>
      <p:ext uri="{BB962C8B-B14F-4D97-AF65-F5344CB8AC3E}">
        <p14:creationId xmlns:p14="http://schemas.microsoft.com/office/powerpoint/2010/main" val="19999721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22</a:t>
            </a:fld>
            <a:endParaRPr>
              <a:solidFill>
                <a:prstClr val="black"/>
              </a:solidFill>
            </a:endParaRPr>
          </a:p>
        </p:txBody>
      </p:sp>
    </p:spTree>
    <p:extLst>
      <p:ext uri="{BB962C8B-B14F-4D97-AF65-F5344CB8AC3E}">
        <p14:creationId xmlns:p14="http://schemas.microsoft.com/office/powerpoint/2010/main" val="7196546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23</a:t>
            </a:fld>
            <a:endParaRPr>
              <a:solidFill>
                <a:prstClr val="black"/>
              </a:solidFill>
            </a:endParaRPr>
          </a:p>
        </p:txBody>
      </p:sp>
    </p:spTree>
    <p:extLst>
      <p:ext uri="{BB962C8B-B14F-4D97-AF65-F5344CB8AC3E}">
        <p14:creationId xmlns:p14="http://schemas.microsoft.com/office/powerpoint/2010/main" val="1706544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2</a:t>
            </a:fld>
            <a:endParaRPr>
              <a:solidFill>
                <a:prstClr val="black"/>
              </a:solidFill>
            </a:endParaRPr>
          </a:p>
        </p:txBody>
      </p:sp>
    </p:spTree>
    <p:extLst>
      <p:ext uri="{BB962C8B-B14F-4D97-AF65-F5344CB8AC3E}">
        <p14:creationId xmlns:p14="http://schemas.microsoft.com/office/powerpoint/2010/main" val="21585033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3</a:t>
            </a:fld>
            <a:endParaRPr>
              <a:solidFill>
                <a:prstClr val="black"/>
              </a:solidFill>
            </a:endParaRPr>
          </a:p>
        </p:txBody>
      </p:sp>
    </p:spTree>
    <p:extLst>
      <p:ext uri="{BB962C8B-B14F-4D97-AF65-F5344CB8AC3E}">
        <p14:creationId xmlns:p14="http://schemas.microsoft.com/office/powerpoint/2010/main" val="2521364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8</a:t>
            </a:fld>
            <a:endParaRPr>
              <a:solidFill>
                <a:prstClr val="black"/>
              </a:solidFill>
            </a:endParaRPr>
          </a:p>
        </p:txBody>
      </p:sp>
    </p:spTree>
    <p:extLst>
      <p:ext uri="{BB962C8B-B14F-4D97-AF65-F5344CB8AC3E}">
        <p14:creationId xmlns:p14="http://schemas.microsoft.com/office/powerpoint/2010/main" val="24593080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9</a:t>
            </a:fld>
            <a:endParaRPr>
              <a:solidFill>
                <a:prstClr val="black"/>
              </a:solidFill>
            </a:endParaRPr>
          </a:p>
        </p:txBody>
      </p:sp>
    </p:spTree>
    <p:extLst>
      <p:ext uri="{BB962C8B-B14F-4D97-AF65-F5344CB8AC3E}">
        <p14:creationId xmlns:p14="http://schemas.microsoft.com/office/powerpoint/2010/main" val="17612710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11</a:t>
            </a:fld>
            <a:endParaRPr>
              <a:solidFill>
                <a:prstClr val="black"/>
              </a:solidFill>
            </a:endParaRPr>
          </a:p>
        </p:txBody>
      </p:sp>
    </p:spTree>
    <p:extLst>
      <p:ext uri="{BB962C8B-B14F-4D97-AF65-F5344CB8AC3E}">
        <p14:creationId xmlns:p14="http://schemas.microsoft.com/office/powerpoint/2010/main" val="24309748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12</a:t>
            </a:fld>
            <a:endParaRPr>
              <a:solidFill>
                <a:prstClr val="black"/>
              </a:solidFill>
            </a:endParaRPr>
          </a:p>
        </p:txBody>
      </p:sp>
    </p:spTree>
    <p:extLst>
      <p:ext uri="{BB962C8B-B14F-4D97-AF65-F5344CB8AC3E}">
        <p14:creationId xmlns:p14="http://schemas.microsoft.com/office/powerpoint/2010/main" val="29003606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13</a:t>
            </a:fld>
            <a:endParaRPr>
              <a:solidFill>
                <a:prstClr val="black"/>
              </a:solidFill>
            </a:endParaRPr>
          </a:p>
        </p:txBody>
      </p:sp>
    </p:spTree>
    <p:extLst>
      <p:ext uri="{BB962C8B-B14F-4D97-AF65-F5344CB8AC3E}">
        <p14:creationId xmlns:p14="http://schemas.microsoft.com/office/powerpoint/2010/main" val="2913797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fr-FR"/>
          </a:p>
        </p:txBody>
      </p:sp>
      <p:sp>
        <p:nvSpPr>
          <p:cNvPr id="4" name="Slide Number Placeholder 3"/>
          <p:cNvSpPr>
            <a:spLocks noGrp="1"/>
          </p:cNvSpPr>
          <p:nvPr>
            <p:ph type="sldNum" sz="quarter" idx="10"/>
          </p:nvPr>
        </p:nvSpPr>
        <p:spPr/>
        <p:txBody>
          <a:bodyPr/>
          <a:lstStyle/>
          <a:p>
            <a:fld id="{87D77045-401A-4D5E-BFE3-54C21A8A6634}" type="slidenum">
              <a:rPr smtClean="0">
                <a:solidFill>
                  <a:prstClr val="black"/>
                </a:solidFill>
              </a:rPr>
              <a:pPr/>
              <a:t>14</a:t>
            </a:fld>
            <a:endParaRPr>
              <a:solidFill>
                <a:prstClr val="black"/>
              </a:solidFill>
            </a:endParaRPr>
          </a:p>
        </p:txBody>
      </p:sp>
    </p:spTree>
    <p:extLst>
      <p:ext uri="{BB962C8B-B14F-4D97-AF65-F5344CB8AC3E}">
        <p14:creationId xmlns:p14="http://schemas.microsoft.com/office/powerpoint/2010/main" val="27203690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fr-FR" smtClean="0"/>
              <a:t>Modifiez le style du titre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743653DA-8BF4-4869-96FE-9BCF43372D46}" type="datetimeFigureOut">
              <a:rPr lang="fr-FR" smtClean="0">
                <a:solidFill>
                  <a:prstClr val="white">
                    <a:tint val="75000"/>
                  </a:prstClr>
                </a:solidFill>
              </a:rPr>
              <a:pPr/>
              <a:t>06/03/2014</a:t>
            </a:fld>
            <a:endParaRPr>
              <a:solidFill>
                <a:prstClr val="white">
                  <a:tint val="75000"/>
                </a:prstClr>
              </a:solidFill>
            </a:endParaRPr>
          </a:p>
        </p:txBody>
      </p:sp>
      <p:sp>
        <p:nvSpPr>
          <p:cNvPr id="5" name="Footer Placeholder 4"/>
          <p:cNvSpPr>
            <a:spLocks noGrp="1"/>
          </p:cNvSpPr>
          <p:nvPr>
            <p:ph type="ftr" sz="quarter" idx="11"/>
          </p:nvPr>
        </p:nvSpPr>
        <p:spPr/>
        <p:txBody>
          <a:bodyPr/>
          <a:lstStyle/>
          <a:p>
            <a:endParaRPr>
              <a:solidFill>
                <a:prstClr val="white">
                  <a:tint val="75000"/>
                </a:prstClr>
              </a:solidFill>
            </a:endParaRPr>
          </a:p>
        </p:txBody>
      </p:sp>
      <p:sp>
        <p:nvSpPr>
          <p:cNvPr id="6" name="Slide Number Placeholder 5"/>
          <p:cNvSpPr>
            <a:spLocks noGrp="1"/>
          </p:cNvSpPr>
          <p:nvPr>
            <p:ph type="sldNum" sz="quarter" idx="12"/>
          </p:nvPr>
        </p:nvSpPr>
        <p:spPr>
          <a:xfrm>
            <a:off x="9255346" y="2750337"/>
            <a:ext cx="1171888" cy="1356442"/>
          </a:xfrm>
        </p:spPr>
        <p:txBody>
          <a:bodyPr/>
          <a:lstStyle/>
          <a:p>
            <a:fld id="{72AC53DF-4216-466D-99A7-94400E6C2A25}" type="slidenum">
              <a:rPr smtClean="0">
                <a:solidFill>
                  <a:prstClr val="white">
                    <a:tint val="75000"/>
                  </a:prstClr>
                </a:solidFill>
              </a:rPr>
              <a:pPr/>
              <a:t>‹N°›</a:t>
            </a:fld>
            <a:endParaRPr>
              <a:solidFill>
                <a:prstClr val="white">
                  <a:tint val="75000"/>
                </a:prstClr>
              </a:solidFill>
            </a:endParaRPr>
          </a:p>
        </p:txBody>
      </p:sp>
    </p:spTree>
    <p:extLst>
      <p:ext uri="{BB962C8B-B14F-4D97-AF65-F5344CB8AC3E}">
        <p14:creationId xmlns:p14="http://schemas.microsoft.com/office/powerpoint/2010/main" val="13833777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8D3816DF-213E-421B-92D3-C068DBB023D6}" type="datetimeFigureOut">
              <a:rPr lang="fr-FR" smtClean="0">
                <a:solidFill>
                  <a:srgbClr val="E7E6E6"/>
                </a:solidFill>
              </a:rPr>
              <a:pPr/>
              <a:t>06/03/2014</a:t>
            </a:fld>
            <a:endParaRPr sz="1100">
              <a:solidFill>
                <a:srgbClr val="E7E6E6"/>
              </a:solidFill>
            </a:endParaRPr>
          </a:p>
        </p:txBody>
      </p:sp>
      <p:sp>
        <p:nvSpPr>
          <p:cNvPr id="6" name="Footer Placeholder 5"/>
          <p:cNvSpPr>
            <a:spLocks noGrp="1"/>
          </p:cNvSpPr>
          <p:nvPr>
            <p:ph type="ftr" sz="quarter" idx="11"/>
          </p:nvPr>
        </p:nvSpPr>
        <p:spPr/>
        <p:txBody>
          <a:bodyPr/>
          <a:lstStyle/>
          <a:p>
            <a:pPr algn="r"/>
            <a:endParaRPr sz="1100">
              <a:solidFill>
                <a:srgbClr val="E7E6E6"/>
              </a:solidFill>
            </a:endParaRPr>
          </a:p>
        </p:txBody>
      </p:sp>
      <p:sp>
        <p:nvSpPr>
          <p:cNvPr id="7" name="Slide Number Placeholder 6"/>
          <p:cNvSpPr>
            <a:spLocks noGrp="1"/>
          </p:cNvSpPr>
          <p:nvPr>
            <p:ph type="sldNum" sz="quarter" idx="12"/>
          </p:nvPr>
        </p:nvSpPr>
        <p:spPr>
          <a:xfrm>
            <a:off x="10729455" y="4711309"/>
            <a:ext cx="1154151" cy="1090789"/>
          </a:xfrm>
        </p:spPr>
        <p:txBody>
          <a:bodyPr/>
          <a:lstStyle/>
          <a:p>
            <a:fld id="{72AC53DF-4216-466D-99A7-94400E6C2A25}" type="slidenum">
              <a:rPr sz="1200" smtClean="0">
                <a:solidFill>
                  <a:srgbClr val="E7E6E6"/>
                </a:solidFill>
              </a:rPr>
              <a:pPr/>
              <a:t>‹N°›</a:t>
            </a:fld>
            <a:endParaRPr sz="1200">
              <a:solidFill>
                <a:srgbClr val="E7E6E6"/>
              </a:solidFill>
            </a:endParaRPr>
          </a:p>
        </p:txBody>
      </p:sp>
    </p:spTree>
    <p:extLst>
      <p:ext uri="{BB962C8B-B14F-4D97-AF65-F5344CB8AC3E}">
        <p14:creationId xmlns:p14="http://schemas.microsoft.com/office/powerpoint/2010/main" val="11676273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fr-FR" smtClean="0"/>
              <a:t>Modifiez le style du titre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8D3816DF-213E-421B-92D3-C068DBB023D6}" type="datetimeFigureOut">
              <a:rPr lang="fr-FR" smtClean="0">
                <a:solidFill>
                  <a:srgbClr val="E7E6E6"/>
                </a:solidFill>
              </a:rPr>
              <a:pPr/>
              <a:t>06/03/2014</a:t>
            </a:fld>
            <a:endParaRPr sz="1100">
              <a:solidFill>
                <a:srgbClr val="E7E6E6"/>
              </a:solidFill>
            </a:endParaRPr>
          </a:p>
        </p:txBody>
      </p:sp>
      <p:sp>
        <p:nvSpPr>
          <p:cNvPr id="6" name="Footer Placeholder 5"/>
          <p:cNvSpPr>
            <a:spLocks noGrp="1"/>
          </p:cNvSpPr>
          <p:nvPr>
            <p:ph type="ftr" sz="quarter" idx="11"/>
          </p:nvPr>
        </p:nvSpPr>
        <p:spPr/>
        <p:txBody>
          <a:bodyPr/>
          <a:lstStyle/>
          <a:p>
            <a:pPr algn="r"/>
            <a:endParaRPr sz="1100">
              <a:solidFill>
                <a:srgbClr val="E7E6E6"/>
              </a:solidFill>
            </a:endParaRPr>
          </a:p>
        </p:txBody>
      </p:sp>
      <p:sp>
        <p:nvSpPr>
          <p:cNvPr id="7" name="Slide Number Placeholder 6"/>
          <p:cNvSpPr>
            <a:spLocks noGrp="1"/>
          </p:cNvSpPr>
          <p:nvPr>
            <p:ph type="sldNum" sz="quarter" idx="12"/>
          </p:nvPr>
        </p:nvSpPr>
        <p:spPr>
          <a:xfrm>
            <a:off x="10729455" y="4711615"/>
            <a:ext cx="1154151" cy="1090789"/>
          </a:xfrm>
        </p:spPr>
        <p:txBody>
          <a:bodyPr/>
          <a:lstStyle/>
          <a:p>
            <a:fld id="{72AC53DF-4216-466D-99A7-94400E6C2A25}" type="slidenum">
              <a:rPr sz="1200" smtClean="0">
                <a:solidFill>
                  <a:srgbClr val="E7E6E6"/>
                </a:solidFill>
              </a:rPr>
              <a:pPr/>
              <a:t>‹N°›</a:t>
            </a:fld>
            <a:endParaRPr sz="1200">
              <a:solidFill>
                <a:srgbClr val="E7E6E6"/>
              </a:solidFill>
            </a:endParaRPr>
          </a:p>
        </p:txBody>
      </p:sp>
    </p:spTree>
    <p:extLst>
      <p:ext uri="{BB962C8B-B14F-4D97-AF65-F5344CB8AC3E}">
        <p14:creationId xmlns:p14="http://schemas.microsoft.com/office/powerpoint/2010/main" val="155505613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fr-FR" smtClean="0"/>
              <a:t>Modifiez le style du titre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8D3816DF-213E-421B-92D3-C068DBB023D6}" type="datetimeFigureOut">
              <a:rPr lang="fr-FR" smtClean="0">
                <a:solidFill>
                  <a:srgbClr val="E7E6E6"/>
                </a:solidFill>
              </a:rPr>
              <a:pPr/>
              <a:t>06/03/2014</a:t>
            </a:fld>
            <a:endParaRPr sz="1100">
              <a:solidFill>
                <a:srgbClr val="E7E6E6"/>
              </a:solidFill>
            </a:endParaRPr>
          </a:p>
        </p:txBody>
      </p:sp>
      <p:sp>
        <p:nvSpPr>
          <p:cNvPr id="6" name="Footer Placeholder 5"/>
          <p:cNvSpPr>
            <a:spLocks noGrp="1"/>
          </p:cNvSpPr>
          <p:nvPr>
            <p:ph type="ftr" sz="quarter" idx="11"/>
          </p:nvPr>
        </p:nvSpPr>
        <p:spPr/>
        <p:txBody>
          <a:bodyPr/>
          <a:lstStyle/>
          <a:p>
            <a:pPr algn="r"/>
            <a:endParaRPr sz="1100">
              <a:solidFill>
                <a:srgbClr val="E7E6E6"/>
              </a:solidFill>
            </a:endParaRPr>
          </a:p>
        </p:txBody>
      </p:sp>
      <p:sp>
        <p:nvSpPr>
          <p:cNvPr id="7" name="Slide Number Placeholder 6"/>
          <p:cNvSpPr>
            <a:spLocks noGrp="1"/>
          </p:cNvSpPr>
          <p:nvPr>
            <p:ph type="sldNum" sz="quarter" idx="12"/>
          </p:nvPr>
        </p:nvSpPr>
        <p:spPr>
          <a:xfrm>
            <a:off x="10729455" y="4709925"/>
            <a:ext cx="1154151" cy="1090789"/>
          </a:xfrm>
        </p:spPr>
        <p:txBody>
          <a:bodyPr/>
          <a:lstStyle/>
          <a:p>
            <a:fld id="{72AC53DF-4216-466D-99A7-94400E6C2A25}" type="slidenum">
              <a:rPr sz="1200" smtClean="0">
                <a:solidFill>
                  <a:srgbClr val="E7E6E6"/>
                </a:solidFill>
              </a:rPr>
              <a:pPr/>
              <a:t>‹N°›</a:t>
            </a:fld>
            <a:endParaRPr sz="1200">
              <a:solidFill>
                <a:srgbClr val="E7E6E6"/>
              </a:solidFill>
            </a:endParaRPr>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7200" dirty="0">
                <a:solidFill>
                  <a:prstClr val="white"/>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7200" dirty="0">
                <a:solidFill>
                  <a:prstClr val="white"/>
                </a:solidFill>
                <a:effectLst/>
              </a:rPr>
              <a:t>”</a:t>
            </a:r>
          </a:p>
        </p:txBody>
      </p:sp>
    </p:spTree>
    <p:extLst>
      <p:ext uri="{BB962C8B-B14F-4D97-AF65-F5344CB8AC3E}">
        <p14:creationId xmlns:p14="http://schemas.microsoft.com/office/powerpoint/2010/main" val="239386841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fr-FR" smtClean="0"/>
              <a:t>Modifiez le style du titre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8D3816DF-213E-421B-92D3-C068DBB023D6}" type="datetimeFigureOut">
              <a:rPr lang="fr-FR" smtClean="0">
                <a:solidFill>
                  <a:srgbClr val="E7E6E6"/>
                </a:solidFill>
              </a:rPr>
              <a:pPr/>
              <a:t>06/03/2014</a:t>
            </a:fld>
            <a:endParaRPr sz="1100">
              <a:solidFill>
                <a:srgbClr val="E7E6E6"/>
              </a:solidFill>
            </a:endParaRPr>
          </a:p>
        </p:txBody>
      </p:sp>
      <p:sp>
        <p:nvSpPr>
          <p:cNvPr id="6" name="Footer Placeholder 5"/>
          <p:cNvSpPr>
            <a:spLocks noGrp="1"/>
          </p:cNvSpPr>
          <p:nvPr>
            <p:ph type="ftr" sz="quarter" idx="11"/>
          </p:nvPr>
        </p:nvSpPr>
        <p:spPr/>
        <p:txBody>
          <a:bodyPr/>
          <a:lstStyle/>
          <a:p>
            <a:pPr algn="r"/>
            <a:endParaRPr sz="1100">
              <a:solidFill>
                <a:srgbClr val="E7E6E6"/>
              </a:solidFill>
            </a:endParaRPr>
          </a:p>
        </p:txBody>
      </p:sp>
      <p:sp>
        <p:nvSpPr>
          <p:cNvPr id="7" name="Slide Number Placeholder 6"/>
          <p:cNvSpPr>
            <a:spLocks noGrp="1"/>
          </p:cNvSpPr>
          <p:nvPr>
            <p:ph type="sldNum" sz="quarter" idx="12"/>
          </p:nvPr>
        </p:nvSpPr>
        <p:spPr>
          <a:xfrm>
            <a:off x="10729455" y="4709925"/>
            <a:ext cx="1154151" cy="1090789"/>
          </a:xfrm>
        </p:spPr>
        <p:txBody>
          <a:bodyPr/>
          <a:lstStyle/>
          <a:p>
            <a:fld id="{72AC53DF-4216-466D-99A7-94400E6C2A25}" type="slidenum">
              <a:rPr sz="1200" smtClean="0">
                <a:solidFill>
                  <a:srgbClr val="E7E6E6"/>
                </a:solidFill>
              </a:rPr>
              <a:pPr/>
              <a:t>‹N°›</a:t>
            </a:fld>
            <a:endParaRPr sz="1200">
              <a:solidFill>
                <a:srgbClr val="E7E6E6"/>
              </a:solidFill>
            </a:endParaRPr>
          </a:p>
        </p:txBody>
      </p:sp>
    </p:spTree>
    <p:extLst>
      <p:ext uri="{BB962C8B-B14F-4D97-AF65-F5344CB8AC3E}">
        <p14:creationId xmlns:p14="http://schemas.microsoft.com/office/powerpoint/2010/main" val="102096045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fr-FR" smtClean="0"/>
              <a:t>Modifiez le style du titre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3" name="Date Placeholder 2"/>
          <p:cNvSpPr>
            <a:spLocks noGrp="1"/>
          </p:cNvSpPr>
          <p:nvPr>
            <p:ph type="dt" sz="half" idx="10"/>
          </p:nvPr>
        </p:nvSpPr>
        <p:spPr/>
        <p:txBody>
          <a:bodyPr/>
          <a:lstStyle/>
          <a:p>
            <a:fld id="{8D3816DF-213E-421B-92D3-C068DBB023D6}" type="datetimeFigureOut">
              <a:rPr lang="fr-FR" smtClean="0">
                <a:solidFill>
                  <a:srgbClr val="E7E6E6"/>
                </a:solidFill>
              </a:rPr>
              <a:pPr/>
              <a:t>06/03/2014</a:t>
            </a:fld>
            <a:endParaRPr sz="1100">
              <a:solidFill>
                <a:srgbClr val="E7E6E6"/>
              </a:solidFill>
            </a:endParaRPr>
          </a:p>
        </p:txBody>
      </p:sp>
      <p:sp>
        <p:nvSpPr>
          <p:cNvPr id="4" name="Footer Placeholder 3"/>
          <p:cNvSpPr>
            <a:spLocks noGrp="1"/>
          </p:cNvSpPr>
          <p:nvPr>
            <p:ph type="ftr" sz="quarter" idx="11"/>
          </p:nvPr>
        </p:nvSpPr>
        <p:spPr/>
        <p:txBody>
          <a:bodyPr/>
          <a:lstStyle/>
          <a:p>
            <a:pPr algn="r"/>
            <a:endParaRPr sz="1100">
              <a:solidFill>
                <a:srgbClr val="E7E6E6"/>
              </a:solidFill>
            </a:endParaRPr>
          </a:p>
        </p:txBody>
      </p:sp>
      <p:sp>
        <p:nvSpPr>
          <p:cNvPr id="5" name="Slide Number Placeholder 4"/>
          <p:cNvSpPr>
            <a:spLocks noGrp="1"/>
          </p:cNvSpPr>
          <p:nvPr>
            <p:ph type="sldNum" sz="quarter" idx="12"/>
          </p:nvPr>
        </p:nvSpPr>
        <p:spPr/>
        <p:txBody>
          <a:bodyPr/>
          <a:lstStyle/>
          <a:p>
            <a:fld id="{72AC53DF-4216-466D-99A7-94400E6C2A25}" type="slidenum">
              <a:rPr sz="1200" smtClean="0">
                <a:solidFill>
                  <a:srgbClr val="E7E6E6"/>
                </a:solidFill>
              </a:rPr>
              <a:pPr/>
              <a:t>‹N°›</a:t>
            </a:fld>
            <a:endParaRPr sz="1200">
              <a:solidFill>
                <a:srgbClr val="E7E6E6"/>
              </a:solidFill>
            </a:endParaRPr>
          </a:p>
        </p:txBody>
      </p:sp>
    </p:spTree>
    <p:extLst>
      <p:ext uri="{BB962C8B-B14F-4D97-AF65-F5344CB8AC3E}">
        <p14:creationId xmlns:p14="http://schemas.microsoft.com/office/powerpoint/2010/main" val="266733657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fr-FR" smtClean="0"/>
              <a:t>Modifiez le style du titre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3" name="Date Placeholder 2"/>
          <p:cNvSpPr>
            <a:spLocks noGrp="1"/>
          </p:cNvSpPr>
          <p:nvPr>
            <p:ph type="dt" sz="half" idx="10"/>
          </p:nvPr>
        </p:nvSpPr>
        <p:spPr/>
        <p:txBody>
          <a:bodyPr/>
          <a:lstStyle/>
          <a:p>
            <a:fld id="{8D3816DF-213E-421B-92D3-C068DBB023D6}" type="datetimeFigureOut">
              <a:rPr lang="fr-FR" smtClean="0">
                <a:solidFill>
                  <a:srgbClr val="E7E6E6"/>
                </a:solidFill>
              </a:rPr>
              <a:pPr/>
              <a:t>06/03/2014</a:t>
            </a:fld>
            <a:endParaRPr sz="1100">
              <a:solidFill>
                <a:srgbClr val="E7E6E6"/>
              </a:solidFill>
            </a:endParaRPr>
          </a:p>
        </p:txBody>
      </p:sp>
      <p:sp>
        <p:nvSpPr>
          <p:cNvPr id="4" name="Footer Placeholder 3"/>
          <p:cNvSpPr>
            <a:spLocks noGrp="1"/>
          </p:cNvSpPr>
          <p:nvPr>
            <p:ph type="ftr" sz="quarter" idx="11"/>
          </p:nvPr>
        </p:nvSpPr>
        <p:spPr/>
        <p:txBody>
          <a:bodyPr/>
          <a:lstStyle/>
          <a:p>
            <a:pPr algn="r"/>
            <a:endParaRPr sz="1100">
              <a:solidFill>
                <a:srgbClr val="E7E6E6"/>
              </a:solidFill>
            </a:endParaRPr>
          </a:p>
        </p:txBody>
      </p:sp>
      <p:sp>
        <p:nvSpPr>
          <p:cNvPr id="5" name="Slide Number Placeholder 4"/>
          <p:cNvSpPr>
            <a:spLocks noGrp="1"/>
          </p:cNvSpPr>
          <p:nvPr>
            <p:ph type="sldNum" sz="quarter" idx="12"/>
          </p:nvPr>
        </p:nvSpPr>
        <p:spPr/>
        <p:txBody>
          <a:bodyPr/>
          <a:lstStyle/>
          <a:p>
            <a:fld id="{72AC53DF-4216-466D-99A7-94400E6C2A25}" type="slidenum">
              <a:rPr sz="1200" smtClean="0">
                <a:solidFill>
                  <a:srgbClr val="E7E6E6"/>
                </a:solidFill>
              </a:rPr>
              <a:pPr/>
              <a:t>‹N°›</a:t>
            </a:fld>
            <a:endParaRPr sz="1200">
              <a:solidFill>
                <a:srgbClr val="E7E6E6"/>
              </a:solidFill>
            </a:endParaRPr>
          </a:p>
        </p:txBody>
      </p:sp>
    </p:spTree>
    <p:extLst>
      <p:ext uri="{BB962C8B-B14F-4D97-AF65-F5344CB8AC3E}">
        <p14:creationId xmlns:p14="http://schemas.microsoft.com/office/powerpoint/2010/main" val="275508222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8D3816DF-213E-421B-92D3-C068DBB023D6}" type="datetimeFigureOut">
              <a:rPr lang="fr-FR" smtClean="0">
                <a:solidFill>
                  <a:srgbClr val="E7E6E6"/>
                </a:solidFill>
              </a:rPr>
              <a:pPr/>
              <a:t>06/03/2014</a:t>
            </a:fld>
            <a:endParaRPr sz="1100">
              <a:solidFill>
                <a:srgbClr val="E7E6E6"/>
              </a:solidFill>
            </a:endParaRPr>
          </a:p>
        </p:txBody>
      </p:sp>
      <p:sp>
        <p:nvSpPr>
          <p:cNvPr id="5" name="Footer Placeholder 4"/>
          <p:cNvSpPr>
            <a:spLocks noGrp="1"/>
          </p:cNvSpPr>
          <p:nvPr>
            <p:ph type="ftr" sz="quarter" idx="11"/>
          </p:nvPr>
        </p:nvSpPr>
        <p:spPr/>
        <p:txBody>
          <a:bodyPr/>
          <a:lstStyle/>
          <a:p>
            <a:pPr algn="r"/>
            <a:endParaRPr sz="1100">
              <a:solidFill>
                <a:srgbClr val="E7E6E6"/>
              </a:solidFill>
            </a:endParaRPr>
          </a:p>
        </p:txBody>
      </p:sp>
      <p:sp>
        <p:nvSpPr>
          <p:cNvPr id="6" name="Slide Number Placeholder 5"/>
          <p:cNvSpPr>
            <a:spLocks noGrp="1"/>
          </p:cNvSpPr>
          <p:nvPr>
            <p:ph type="sldNum" sz="quarter" idx="12"/>
          </p:nvPr>
        </p:nvSpPr>
        <p:spPr/>
        <p:txBody>
          <a:bodyPr/>
          <a:lstStyle/>
          <a:p>
            <a:fld id="{72AC53DF-4216-466D-99A7-94400E6C2A25}" type="slidenum">
              <a:rPr sz="1200" smtClean="0">
                <a:solidFill>
                  <a:srgbClr val="E7E6E6"/>
                </a:solidFill>
              </a:rPr>
              <a:pPr/>
              <a:t>‹N°›</a:t>
            </a:fld>
            <a:endParaRPr sz="1200">
              <a:solidFill>
                <a:srgbClr val="E7E6E6"/>
              </a:solidFill>
            </a:endParaRPr>
          </a:p>
        </p:txBody>
      </p:sp>
    </p:spTree>
    <p:extLst>
      <p:ext uri="{BB962C8B-B14F-4D97-AF65-F5344CB8AC3E}">
        <p14:creationId xmlns:p14="http://schemas.microsoft.com/office/powerpoint/2010/main" val="411844713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8D3816DF-213E-421B-92D3-C068DBB023D6}" type="datetimeFigureOut">
              <a:rPr lang="fr-FR" smtClean="0">
                <a:solidFill>
                  <a:srgbClr val="E7E6E6"/>
                </a:solidFill>
              </a:rPr>
              <a:pPr/>
              <a:t>06/03/2014</a:t>
            </a:fld>
            <a:endParaRPr sz="1100">
              <a:solidFill>
                <a:srgbClr val="E7E6E6"/>
              </a:solidFill>
            </a:endParaRPr>
          </a:p>
        </p:txBody>
      </p:sp>
      <p:sp>
        <p:nvSpPr>
          <p:cNvPr id="5" name="Footer Placeholder 4"/>
          <p:cNvSpPr>
            <a:spLocks noGrp="1"/>
          </p:cNvSpPr>
          <p:nvPr>
            <p:ph type="ftr" sz="quarter" idx="11"/>
          </p:nvPr>
        </p:nvSpPr>
        <p:spPr>
          <a:xfrm>
            <a:off x="680321" y="5936188"/>
            <a:ext cx="6126805" cy="365125"/>
          </a:xfrm>
        </p:spPr>
        <p:txBody>
          <a:bodyPr/>
          <a:lstStyle/>
          <a:p>
            <a:pPr algn="r"/>
            <a:endParaRPr sz="1100">
              <a:solidFill>
                <a:srgbClr val="E7E6E6"/>
              </a:solidFill>
            </a:endParaRPr>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pPr algn="l"/>
            <a:fld id="{72AC53DF-4216-466D-99A7-94400E6C2A25}" type="slidenum">
              <a:rPr sz="1200" smtClean="0">
                <a:solidFill>
                  <a:srgbClr val="E7E6E6"/>
                </a:solidFill>
              </a:rPr>
              <a:pPr algn="l"/>
              <a:t>‹N°›</a:t>
            </a:fld>
            <a:endParaRPr sz="1200">
              <a:solidFill>
                <a:srgbClr val="E7E6E6"/>
              </a:solidFill>
            </a:endParaRPr>
          </a:p>
        </p:txBody>
      </p:sp>
    </p:spTree>
    <p:extLst>
      <p:ext uri="{BB962C8B-B14F-4D97-AF65-F5344CB8AC3E}">
        <p14:creationId xmlns:p14="http://schemas.microsoft.com/office/powerpoint/2010/main" val="77543544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7129108-AC8D-4212-9283-60D9E99BF07A}" type="datetimeFigureOut">
              <a:rPr lang="fr-FR" smtClean="0">
                <a:solidFill>
                  <a:prstClr val="white">
                    <a:tint val="75000"/>
                  </a:prstClr>
                </a:solidFill>
              </a:rPr>
              <a:pPr/>
              <a:t>06/03/2014</a:t>
            </a:fld>
            <a:endParaRPr>
              <a:solidFill>
                <a:prstClr val="white">
                  <a:tint val="75000"/>
                </a:prstClr>
              </a:solidFill>
            </a:endParaRPr>
          </a:p>
        </p:txBody>
      </p:sp>
      <p:sp>
        <p:nvSpPr>
          <p:cNvPr id="5" name="Footer Placeholder 4"/>
          <p:cNvSpPr>
            <a:spLocks noGrp="1"/>
          </p:cNvSpPr>
          <p:nvPr>
            <p:ph type="ftr" sz="quarter" idx="11"/>
          </p:nvPr>
        </p:nvSpPr>
        <p:spPr/>
        <p:txBody>
          <a:bodyPr/>
          <a:lstStyle/>
          <a:p>
            <a:endParaRPr>
              <a:solidFill>
                <a:prstClr val="white">
                  <a:tint val="75000"/>
                </a:prstClr>
              </a:solidFill>
            </a:endParaRPr>
          </a:p>
        </p:txBody>
      </p:sp>
      <p:sp>
        <p:nvSpPr>
          <p:cNvPr id="6" name="Slide Number Placeholder 5"/>
          <p:cNvSpPr>
            <a:spLocks noGrp="1"/>
          </p:cNvSpPr>
          <p:nvPr>
            <p:ph type="sldNum" sz="quarter" idx="12"/>
          </p:nvPr>
        </p:nvSpPr>
        <p:spPr/>
        <p:txBody>
          <a:bodyPr/>
          <a:lstStyle/>
          <a:p>
            <a:fld id="{1AD93096-5B34-4342-9326-69289CEAE4C2}" type="slidenum">
              <a:rPr smtClean="0">
                <a:solidFill>
                  <a:prstClr val="white">
                    <a:tint val="75000"/>
                  </a:prstClr>
                </a:solidFill>
              </a:rPr>
              <a:pPr/>
              <a:t>‹N°›</a:t>
            </a:fld>
            <a:endParaRPr>
              <a:solidFill>
                <a:prstClr val="white">
                  <a:tint val="75000"/>
                </a:prstClr>
              </a:solidFill>
            </a:endParaRPr>
          </a:p>
        </p:txBody>
      </p:sp>
    </p:spTree>
    <p:extLst>
      <p:ext uri="{BB962C8B-B14F-4D97-AF65-F5344CB8AC3E}">
        <p14:creationId xmlns:p14="http://schemas.microsoft.com/office/powerpoint/2010/main" val="22850809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fr-FR" smtClean="0"/>
              <a:t>Modifiez le style du titre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8D3816DF-213E-421B-92D3-C068DBB023D6}" type="datetimeFigureOut">
              <a:rPr lang="fr-FR" smtClean="0">
                <a:solidFill>
                  <a:srgbClr val="E7E6E6"/>
                </a:solidFill>
              </a:rPr>
              <a:pPr/>
              <a:t>06/03/2014</a:t>
            </a:fld>
            <a:endParaRPr sz="1100">
              <a:solidFill>
                <a:srgbClr val="E7E6E6"/>
              </a:solidFill>
            </a:endParaRPr>
          </a:p>
        </p:txBody>
      </p:sp>
      <p:sp>
        <p:nvSpPr>
          <p:cNvPr id="5" name="Footer Placeholder 4"/>
          <p:cNvSpPr>
            <a:spLocks noGrp="1"/>
          </p:cNvSpPr>
          <p:nvPr>
            <p:ph type="ftr" sz="quarter" idx="11"/>
          </p:nvPr>
        </p:nvSpPr>
        <p:spPr/>
        <p:txBody>
          <a:bodyPr/>
          <a:lstStyle/>
          <a:p>
            <a:pPr algn="r"/>
            <a:endParaRPr sz="1100">
              <a:solidFill>
                <a:srgbClr val="E7E6E6"/>
              </a:solidFill>
            </a:endParaRPr>
          </a:p>
        </p:txBody>
      </p:sp>
      <p:sp>
        <p:nvSpPr>
          <p:cNvPr id="6" name="Slide Number Placeholder 5"/>
          <p:cNvSpPr>
            <a:spLocks noGrp="1"/>
          </p:cNvSpPr>
          <p:nvPr>
            <p:ph type="sldNum" sz="quarter" idx="12"/>
          </p:nvPr>
        </p:nvSpPr>
        <p:spPr>
          <a:xfrm>
            <a:off x="10729455" y="2869895"/>
            <a:ext cx="1154151" cy="1090789"/>
          </a:xfrm>
        </p:spPr>
        <p:txBody>
          <a:bodyPr/>
          <a:lstStyle/>
          <a:p>
            <a:fld id="{72AC53DF-4216-466D-99A7-94400E6C2A25}" type="slidenum">
              <a:rPr sz="1200" smtClean="0">
                <a:solidFill>
                  <a:srgbClr val="E7E6E6"/>
                </a:solidFill>
              </a:rPr>
              <a:pPr/>
              <a:t>‹N°›</a:t>
            </a:fld>
            <a:endParaRPr sz="1200">
              <a:solidFill>
                <a:srgbClr val="E7E6E6"/>
              </a:solidFill>
            </a:endParaRPr>
          </a:p>
        </p:txBody>
      </p:sp>
    </p:spTree>
    <p:extLst>
      <p:ext uri="{BB962C8B-B14F-4D97-AF65-F5344CB8AC3E}">
        <p14:creationId xmlns:p14="http://schemas.microsoft.com/office/powerpoint/2010/main" val="2988620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3B5F1E3E-4B2F-4895-B65E-28B2E64F39F6}" type="datetimeFigureOut">
              <a:rPr lang="fr-FR" smtClean="0">
                <a:solidFill>
                  <a:prstClr val="white">
                    <a:tint val="75000"/>
                  </a:prstClr>
                </a:solidFill>
              </a:rPr>
              <a:pPr/>
              <a:t>06/03/2014</a:t>
            </a:fld>
            <a:endParaRPr>
              <a:solidFill>
                <a:prstClr val="white">
                  <a:tint val="75000"/>
                </a:prstClr>
              </a:solidFill>
            </a:endParaRPr>
          </a:p>
        </p:txBody>
      </p:sp>
      <p:sp>
        <p:nvSpPr>
          <p:cNvPr id="6" name="Footer Placeholder 5"/>
          <p:cNvSpPr>
            <a:spLocks noGrp="1"/>
          </p:cNvSpPr>
          <p:nvPr>
            <p:ph type="ftr" sz="quarter" idx="11"/>
          </p:nvPr>
        </p:nvSpPr>
        <p:spPr/>
        <p:txBody>
          <a:bodyPr/>
          <a:lstStyle/>
          <a:p>
            <a:endParaRPr>
              <a:solidFill>
                <a:prstClr val="white">
                  <a:tint val="75000"/>
                </a:prstClr>
              </a:solidFill>
            </a:endParaRPr>
          </a:p>
        </p:txBody>
      </p:sp>
      <p:sp>
        <p:nvSpPr>
          <p:cNvPr id="7" name="Slide Number Placeholder 6"/>
          <p:cNvSpPr>
            <a:spLocks noGrp="1"/>
          </p:cNvSpPr>
          <p:nvPr>
            <p:ph type="sldNum" sz="quarter" idx="12"/>
          </p:nvPr>
        </p:nvSpPr>
        <p:spPr/>
        <p:txBody>
          <a:bodyPr/>
          <a:lstStyle/>
          <a:p>
            <a:fld id="{1AD93096-5B34-4342-9326-69289CEAE4C2}" type="slidenum">
              <a:rPr smtClean="0">
                <a:solidFill>
                  <a:prstClr val="white">
                    <a:tint val="75000"/>
                  </a:prstClr>
                </a:solidFill>
              </a:rPr>
              <a:pPr/>
              <a:t>‹N°›</a:t>
            </a:fld>
            <a:endParaRPr>
              <a:solidFill>
                <a:prstClr val="white">
                  <a:tint val="75000"/>
                </a:prstClr>
              </a:solidFill>
            </a:endParaRPr>
          </a:p>
        </p:txBody>
      </p:sp>
    </p:spTree>
    <p:extLst>
      <p:ext uri="{BB962C8B-B14F-4D97-AF65-F5344CB8AC3E}">
        <p14:creationId xmlns:p14="http://schemas.microsoft.com/office/powerpoint/2010/main" val="45841623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680322" y="3030008"/>
            <a:ext cx="4698355" cy="2906179"/>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5594123" y="3030008"/>
            <a:ext cx="4700059" cy="2906179"/>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63085435-8225-4333-BFFA-0096413F0D76}" type="datetimeFigureOut">
              <a:rPr lang="fr-FR" smtClean="0">
                <a:solidFill>
                  <a:prstClr val="white">
                    <a:tint val="75000"/>
                  </a:prstClr>
                </a:solidFill>
              </a:rPr>
              <a:pPr/>
              <a:t>06/03/2014</a:t>
            </a:fld>
            <a:endParaRPr>
              <a:solidFill>
                <a:prstClr val="white">
                  <a:tint val="75000"/>
                </a:prstClr>
              </a:solidFill>
            </a:endParaRPr>
          </a:p>
        </p:txBody>
      </p:sp>
      <p:sp>
        <p:nvSpPr>
          <p:cNvPr id="8" name="Footer Placeholder 7"/>
          <p:cNvSpPr>
            <a:spLocks noGrp="1"/>
          </p:cNvSpPr>
          <p:nvPr>
            <p:ph type="ftr" sz="quarter" idx="11"/>
          </p:nvPr>
        </p:nvSpPr>
        <p:spPr/>
        <p:txBody>
          <a:bodyPr/>
          <a:lstStyle/>
          <a:p>
            <a:endParaRPr>
              <a:solidFill>
                <a:prstClr val="white">
                  <a:tint val="75000"/>
                </a:prstClr>
              </a:solidFill>
            </a:endParaRPr>
          </a:p>
        </p:txBody>
      </p:sp>
      <p:sp>
        <p:nvSpPr>
          <p:cNvPr id="9" name="Slide Number Placeholder 8"/>
          <p:cNvSpPr>
            <a:spLocks noGrp="1"/>
          </p:cNvSpPr>
          <p:nvPr>
            <p:ph type="sldNum" sz="quarter" idx="12"/>
          </p:nvPr>
        </p:nvSpPr>
        <p:spPr/>
        <p:txBody>
          <a:bodyPr/>
          <a:lstStyle/>
          <a:p>
            <a:fld id="{1AD93096-5B34-4342-9326-69289CEAE4C2}" type="slidenum">
              <a:rPr smtClean="0">
                <a:solidFill>
                  <a:prstClr val="white">
                    <a:tint val="75000"/>
                  </a:prstClr>
                </a:solidFill>
              </a:rPr>
              <a:pPr/>
              <a:t>‹N°›</a:t>
            </a:fld>
            <a:endParaRPr>
              <a:solidFill>
                <a:prstClr val="white">
                  <a:tint val="75000"/>
                </a:prstClr>
              </a:solidFill>
            </a:endParaRPr>
          </a:p>
        </p:txBody>
      </p:sp>
    </p:spTree>
    <p:extLst>
      <p:ext uri="{BB962C8B-B14F-4D97-AF65-F5344CB8AC3E}">
        <p14:creationId xmlns:p14="http://schemas.microsoft.com/office/powerpoint/2010/main" val="140532458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0783C494-2A87-468C-A21B-CB14FB9ABB00}" type="datetimeFigureOut">
              <a:rPr lang="fr-FR" smtClean="0">
                <a:solidFill>
                  <a:prstClr val="white">
                    <a:tint val="75000"/>
                  </a:prstClr>
                </a:solidFill>
              </a:rPr>
              <a:pPr/>
              <a:t>06/03/2014</a:t>
            </a:fld>
            <a:endParaRPr>
              <a:solidFill>
                <a:prstClr val="white">
                  <a:tint val="75000"/>
                </a:prstClr>
              </a:solidFill>
            </a:endParaRPr>
          </a:p>
        </p:txBody>
      </p:sp>
      <p:sp>
        <p:nvSpPr>
          <p:cNvPr id="4" name="Footer Placeholder 3"/>
          <p:cNvSpPr>
            <a:spLocks noGrp="1"/>
          </p:cNvSpPr>
          <p:nvPr>
            <p:ph type="ftr" sz="quarter" idx="11"/>
          </p:nvPr>
        </p:nvSpPr>
        <p:spPr/>
        <p:txBody>
          <a:bodyPr/>
          <a:lstStyle/>
          <a:p>
            <a:endParaRPr>
              <a:solidFill>
                <a:prstClr val="white">
                  <a:tint val="75000"/>
                </a:prstClr>
              </a:solidFill>
            </a:endParaRPr>
          </a:p>
        </p:txBody>
      </p:sp>
      <p:sp>
        <p:nvSpPr>
          <p:cNvPr id="5" name="Slide Number Placeholder 4"/>
          <p:cNvSpPr>
            <a:spLocks noGrp="1"/>
          </p:cNvSpPr>
          <p:nvPr>
            <p:ph type="sldNum" sz="quarter" idx="12"/>
          </p:nvPr>
        </p:nvSpPr>
        <p:spPr/>
        <p:txBody>
          <a:bodyPr/>
          <a:lstStyle/>
          <a:p>
            <a:fld id="{1AD93096-5B34-4342-9326-69289CEAE4C2}" type="slidenum">
              <a:rPr smtClean="0">
                <a:solidFill>
                  <a:prstClr val="white">
                    <a:tint val="75000"/>
                  </a:prstClr>
                </a:solidFill>
              </a:rPr>
              <a:pPr/>
              <a:t>‹N°›</a:t>
            </a:fld>
            <a:endParaRPr>
              <a:solidFill>
                <a:prstClr val="white">
                  <a:tint val="75000"/>
                </a:prstClr>
              </a:solidFill>
            </a:endParaRPr>
          </a:p>
        </p:txBody>
      </p:sp>
    </p:spTree>
    <p:extLst>
      <p:ext uri="{BB962C8B-B14F-4D97-AF65-F5344CB8AC3E}">
        <p14:creationId xmlns:p14="http://schemas.microsoft.com/office/powerpoint/2010/main" val="409555363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9A180FA0-5B31-4864-A2BB-719EA5A679C6}" type="datetimeFigureOut">
              <a:rPr lang="fr-FR" smtClean="0">
                <a:solidFill>
                  <a:prstClr val="white">
                    <a:tint val="75000"/>
                  </a:prstClr>
                </a:solidFill>
              </a:rPr>
              <a:pPr/>
              <a:t>06/03/2014</a:t>
            </a:fld>
            <a:endParaRPr>
              <a:solidFill>
                <a:prstClr val="white">
                  <a:tint val="75000"/>
                </a:prstClr>
              </a:solidFill>
            </a:endParaRPr>
          </a:p>
        </p:txBody>
      </p:sp>
      <p:sp>
        <p:nvSpPr>
          <p:cNvPr id="3" name="Footer Placeholder 2"/>
          <p:cNvSpPr>
            <a:spLocks noGrp="1"/>
          </p:cNvSpPr>
          <p:nvPr>
            <p:ph type="ftr" sz="quarter" idx="11"/>
          </p:nvPr>
        </p:nvSpPr>
        <p:spPr/>
        <p:txBody>
          <a:bodyPr/>
          <a:lstStyle/>
          <a:p>
            <a:endParaRPr>
              <a:solidFill>
                <a:prstClr val="white">
                  <a:tint val="75000"/>
                </a:prstClr>
              </a:solidFill>
            </a:endParaRPr>
          </a:p>
        </p:txBody>
      </p:sp>
      <p:sp>
        <p:nvSpPr>
          <p:cNvPr id="4" name="Slide Number Placeholder 3"/>
          <p:cNvSpPr>
            <a:spLocks noGrp="1"/>
          </p:cNvSpPr>
          <p:nvPr>
            <p:ph type="sldNum" sz="quarter" idx="12"/>
          </p:nvPr>
        </p:nvSpPr>
        <p:spPr/>
        <p:txBody>
          <a:bodyPr/>
          <a:lstStyle/>
          <a:p>
            <a:fld id="{1AD93096-5B34-4342-9326-69289CEAE4C2}" type="slidenum">
              <a:rPr smtClean="0">
                <a:solidFill>
                  <a:prstClr val="white">
                    <a:tint val="75000"/>
                  </a:prstClr>
                </a:solidFill>
              </a:rPr>
              <a:pPr/>
              <a:t>‹N°›</a:t>
            </a:fld>
            <a:endParaRPr>
              <a:solidFill>
                <a:prstClr val="white">
                  <a:tint val="75000"/>
                </a:prstClr>
              </a:solidFill>
            </a:endParaRPr>
          </a:p>
        </p:txBody>
      </p:sp>
    </p:spTree>
    <p:extLst>
      <p:ext uri="{BB962C8B-B14F-4D97-AF65-F5344CB8AC3E}">
        <p14:creationId xmlns:p14="http://schemas.microsoft.com/office/powerpoint/2010/main" val="2797474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fr-FR" smtClean="0"/>
              <a:t>Modifiez le style du titre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BECC0C8-36B8-442A-833D-B6AACE86BB77}" type="datetimeFigureOut">
              <a:rPr lang="fr-FR" smtClean="0">
                <a:solidFill>
                  <a:prstClr val="white">
                    <a:tint val="75000"/>
                  </a:prstClr>
                </a:solidFill>
              </a:rPr>
              <a:pPr/>
              <a:t>06/03/2014</a:t>
            </a:fld>
            <a:endParaRPr>
              <a:solidFill>
                <a:prstClr val="white">
                  <a:tint val="75000"/>
                </a:prstClr>
              </a:solidFill>
            </a:endParaRPr>
          </a:p>
        </p:txBody>
      </p:sp>
      <p:sp>
        <p:nvSpPr>
          <p:cNvPr id="6" name="Footer Placeholder 5"/>
          <p:cNvSpPr>
            <a:spLocks noGrp="1"/>
          </p:cNvSpPr>
          <p:nvPr>
            <p:ph type="ftr" sz="quarter" idx="11"/>
          </p:nvPr>
        </p:nvSpPr>
        <p:spPr/>
        <p:txBody>
          <a:bodyPr/>
          <a:lstStyle/>
          <a:p>
            <a:endParaRPr>
              <a:solidFill>
                <a:prstClr val="white">
                  <a:tint val="75000"/>
                </a:prstClr>
              </a:solidFill>
            </a:endParaRPr>
          </a:p>
        </p:txBody>
      </p:sp>
      <p:sp>
        <p:nvSpPr>
          <p:cNvPr id="7" name="Slide Number Placeholder 6"/>
          <p:cNvSpPr>
            <a:spLocks noGrp="1"/>
          </p:cNvSpPr>
          <p:nvPr>
            <p:ph type="sldNum" sz="quarter" idx="12"/>
          </p:nvPr>
        </p:nvSpPr>
        <p:spPr/>
        <p:txBody>
          <a:bodyPr/>
          <a:lstStyle/>
          <a:p>
            <a:fld id="{1AD93096-5B34-4342-9326-69289CEAE4C2}" type="slidenum">
              <a:rPr smtClean="0">
                <a:solidFill>
                  <a:prstClr val="white">
                    <a:tint val="75000"/>
                  </a:prstClr>
                </a:solidFill>
              </a:rPr>
              <a:pPr/>
              <a:t>‹N°›</a:t>
            </a:fld>
            <a:endParaRPr>
              <a:solidFill>
                <a:prstClr val="white">
                  <a:tint val="75000"/>
                </a:prstClr>
              </a:solidFill>
            </a:endParaRPr>
          </a:p>
        </p:txBody>
      </p:sp>
    </p:spTree>
    <p:extLst>
      <p:ext uri="{BB962C8B-B14F-4D97-AF65-F5344CB8AC3E}">
        <p14:creationId xmlns:p14="http://schemas.microsoft.com/office/powerpoint/2010/main" val="29263221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51E20EC5-AC53-4169-941E-EDF10CD23748}" type="datetimeFigureOut">
              <a:rPr lang="fr-FR" smtClean="0">
                <a:solidFill>
                  <a:prstClr val="white">
                    <a:tint val="75000"/>
                  </a:prstClr>
                </a:solidFill>
              </a:rPr>
              <a:pPr/>
              <a:t>06/03/2014</a:t>
            </a:fld>
            <a:endParaRPr>
              <a:solidFill>
                <a:prstClr val="white">
                  <a:tint val="75000"/>
                </a:prstClr>
              </a:solidFill>
            </a:endParaRPr>
          </a:p>
        </p:txBody>
      </p:sp>
      <p:sp>
        <p:nvSpPr>
          <p:cNvPr id="6" name="Footer Placeholder 5"/>
          <p:cNvSpPr>
            <a:spLocks noGrp="1"/>
          </p:cNvSpPr>
          <p:nvPr>
            <p:ph type="ftr" sz="quarter" idx="11"/>
          </p:nvPr>
        </p:nvSpPr>
        <p:spPr/>
        <p:txBody>
          <a:bodyPr/>
          <a:lstStyle/>
          <a:p>
            <a:endParaRPr>
              <a:solidFill>
                <a:prstClr val="white">
                  <a:tint val="75000"/>
                </a:prstClr>
              </a:solidFill>
            </a:endParaRPr>
          </a:p>
        </p:txBody>
      </p:sp>
      <p:sp>
        <p:nvSpPr>
          <p:cNvPr id="7" name="Slide Number Placeholder 6"/>
          <p:cNvSpPr>
            <a:spLocks noGrp="1"/>
          </p:cNvSpPr>
          <p:nvPr>
            <p:ph type="sldNum" sz="quarter" idx="12"/>
          </p:nvPr>
        </p:nvSpPr>
        <p:spPr/>
        <p:txBody>
          <a:bodyPr/>
          <a:lstStyle/>
          <a:p>
            <a:fld id="{1AD93096-5B34-4342-9326-69289CEAE4C2}" type="slidenum">
              <a:rPr smtClean="0">
                <a:solidFill>
                  <a:prstClr val="white">
                    <a:tint val="75000"/>
                  </a:prstClr>
                </a:solidFill>
              </a:rPr>
              <a:pPr/>
              <a:t>‹N°›</a:t>
            </a:fld>
            <a:endParaRPr>
              <a:solidFill>
                <a:prstClr val="white">
                  <a:tint val="75000"/>
                </a:prstClr>
              </a:solidFill>
            </a:endParaRPr>
          </a:p>
        </p:txBody>
      </p:sp>
    </p:spTree>
    <p:extLst>
      <p:ext uri="{BB962C8B-B14F-4D97-AF65-F5344CB8AC3E}">
        <p14:creationId xmlns:p14="http://schemas.microsoft.com/office/powerpoint/2010/main" val="114167762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26" Type="http://schemas.openxmlformats.org/officeDocument/2006/relationships/diagramColors" Target="../diagrams/colors1.xml"/><Relationship Id="rId3" Type="http://schemas.openxmlformats.org/officeDocument/2006/relationships/slideLayout" Target="../slideLayouts/slideLayout3.xml"/><Relationship Id="rId21" Type="http://schemas.openxmlformats.org/officeDocument/2006/relationships/slide" Target="../slides/slid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diagramQuickStyle" Target="../diagrams/quickStyl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diagramLayout" Target="../diagrams/layout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diagramData" Target="../diagrams/data1.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hyperlink" Target="file:///C:\Users\Public\Videos\Sample%20Videos\Wildlife.wmv" TargetMode="External"/><Relationship Id="rId27" Type="http://schemas.microsoft.com/office/2007/relationships/diagramDrawing" Target="../diagrams/drawing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D3816DF-213E-421B-92D3-C068DBB023D6}" type="datetimeFigureOut">
              <a:rPr lang="fr-FR" smtClean="0">
                <a:solidFill>
                  <a:srgbClr val="E7E6E6"/>
                </a:solidFill>
              </a:rPr>
              <a:pPr/>
              <a:t>06/03/2014</a:t>
            </a:fld>
            <a:endParaRPr lang="fr-FR" sz="1100">
              <a:solidFill>
                <a:srgbClr val="E7E6E6"/>
              </a:solidFill>
            </a:endParaRPr>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pPr algn="r"/>
            <a:endParaRPr lang="fr-FR" sz="1100">
              <a:solidFill>
                <a:srgbClr val="E7E6E6"/>
              </a:solidFill>
            </a:endParaRPr>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72AC53DF-4216-466D-99A7-94400E6C2A25}" type="slidenum">
              <a:rPr lang="fr-FR" sz="1200" smtClean="0">
                <a:solidFill>
                  <a:srgbClr val="E7E6E6"/>
                </a:solidFill>
              </a:rPr>
              <a:pPr/>
              <a:t>‹N°›</a:t>
            </a:fld>
            <a:endParaRPr lang="fr-FR" sz="1200">
              <a:solidFill>
                <a:srgbClr val="E7E6E6"/>
              </a:solidFill>
            </a:endParaRPr>
          </a:p>
        </p:txBody>
      </p:sp>
      <p:pic>
        <p:nvPicPr>
          <p:cNvPr id="10" name="Picture 15" descr="HD-ShadowShort.png"/>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24" name="Bouton d'action : Retour 23">
            <a:hlinkClick r:id="" action="ppaction://hlinkshowjump?jump=lastslideviewed" highlightClick="1"/>
          </p:cNvPr>
          <p:cNvSpPr/>
          <p:nvPr userDrawn="1"/>
        </p:nvSpPr>
        <p:spPr>
          <a:xfrm>
            <a:off x="13855" y="6444042"/>
            <a:ext cx="432048" cy="380987"/>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5" name="Bouton d'action : Accueil 24">
            <a:hlinkClick r:id="rId21" action="ppaction://hlinksldjump" highlightClick="1"/>
          </p:cNvPr>
          <p:cNvSpPr/>
          <p:nvPr userDrawn="1"/>
        </p:nvSpPr>
        <p:spPr>
          <a:xfrm>
            <a:off x="11712143" y="6371264"/>
            <a:ext cx="453765" cy="45376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6" name="Bouton d'action : Vidéo 25">
            <a:hlinkClick r:id="rId22" action="ppaction://program" highlightClick="1"/>
          </p:cNvPr>
          <p:cNvSpPr/>
          <p:nvPr userDrawn="1"/>
        </p:nvSpPr>
        <p:spPr>
          <a:xfrm>
            <a:off x="11712142" y="5809946"/>
            <a:ext cx="453765" cy="453765"/>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aphicFrame>
        <p:nvGraphicFramePr>
          <p:cNvPr id="27" name="Espace réservé du contenu 9"/>
          <p:cNvGraphicFramePr>
            <a:graphicFrameLocks/>
          </p:cNvGraphicFramePr>
          <p:nvPr userDrawn="1">
            <p:extLst/>
          </p:nvPr>
        </p:nvGraphicFramePr>
        <p:xfrm>
          <a:off x="1271464" y="6392981"/>
          <a:ext cx="9649072" cy="43204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408668798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21.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8" Type="http://schemas.openxmlformats.org/officeDocument/2006/relationships/diagramData" Target="../diagrams/data7.xml"/><Relationship Id="rId13" Type="http://schemas.openxmlformats.org/officeDocument/2006/relationships/diagramData" Target="../diagrams/data8.xml"/><Relationship Id="rId18" Type="http://schemas.openxmlformats.org/officeDocument/2006/relationships/chart" Target="../charts/chart1.xml"/><Relationship Id="rId3" Type="http://schemas.openxmlformats.org/officeDocument/2006/relationships/diagramData" Target="../diagrams/data6.xml"/><Relationship Id="rId7" Type="http://schemas.microsoft.com/office/2007/relationships/diagramDrawing" Target="../diagrams/drawing6.xml"/><Relationship Id="rId12" Type="http://schemas.microsoft.com/office/2007/relationships/diagramDrawing" Target="../diagrams/drawing7.xml"/><Relationship Id="rId17" Type="http://schemas.microsoft.com/office/2007/relationships/diagramDrawing" Target="../diagrams/drawing8.xml"/><Relationship Id="rId2" Type="http://schemas.openxmlformats.org/officeDocument/2006/relationships/notesSlide" Target="../notesSlides/notesSlide13.xml"/><Relationship Id="rId16" Type="http://schemas.openxmlformats.org/officeDocument/2006/relationships/diagramColors" Target="../diagrams/colors8.xml"/><Relationship Id="rId20" Type="http://schemas.openxmlformats.org/officeDocument/2006/relationships/chart" Target="../charts/chart3.xml"/><Relationship Id="rId1" Type="http://schemas.openxmlformats.org/officeDocument/2006/relationships/slideLayout" Target="../slideLayouts/slideLayout4.xml"/><Relationship Id="rId6" Type="http://schemas.openxmlformats.org/officeDocument/2006/relationships/diagramColors" Target="../diagrams/colors6.xml"/><Relationship Id="rId11" Type="http://schemas.openxmlformats.org/officeDocument/2006/relationships/diagramColors" Target="../diagrams/colors7.xml"/><Relationship Id="rId5" Type="http://schemas.openxmlformats.org/officeDocument/2006/relationships/diagramQuickStyle" Target="../diagrams/quickStyle6.xml"/><Relationship Id="rId15" Type="http://schemas.openxmlformats.org/officeDocument/2006/relationships/diagramQuickStyle" Target="../diagrams/quickStyle8.xml"/><Relationship Id="rId10" Type="http://schemas.openxmlformats.org/officeDocument/2006/relationships/diagramQuickStyle" Target="../diagrams/quickStyle7.xml"/><Relationship Id="rId19" Type="http://schemas.openxmlformats.org/officeDocument/2006/relationships/chart" Target="../charts/chart2.xml"/><Relationship Id="rId4" Type="http://schemas.openxmlformats.org/officeDocument/2006/relationships/diagramLayout" Target="../diagrams/layout6.xml"/><Relationship Id="rId9" Type="http://schemas.openxmlformats.org/officeDocument/2006/relationships/diagramLayout" Target="../diagrams/layout7.xml"/><Relationship Id="rId14" Type="http://schemas.openxmlformats.org/officeDocument/2006/relationships/diagramLayout" Target="../diagrams/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lang="fr-FR" dirty="0" smtClean="0"/>
              <a:t>PowerPoint </a:t>
            </a:r>
            <a:r>
              <a:rPr lang="fr-FR" dirty="0" smtClean="0">
                <a:solidFill>
                  <a:schemeClr val="accent1"/>
                </a:solidFill>
              </a:rPr>
              <a:t>2013</a:t>
            </a:r>
            <a:endParaRPr lang="fr-FR" dirty="0"/>
          </a:p>
        </p:txBody>
      </p:sp>
      <p:sp>
        <p:nvSpPr>
          <p:cNvPr id="5" name="Rectangle 4"/>
          <p:cNvSpPr>
            <a:spLocks noGrp="1"/>
          </p:cNvSpPr>
          <p:nvPr>
            <p:ph type="body" idx="1"/>
          </p:nvPr>
        </p:nvSpPr>
        <p:spPr/>
        <p:txBody>
          <a:bodyPr/>
          <a:lstStyle>
            <a:extLst/>
          </a:lstStyle>
          <a:p>
            <a:r>
              <a:rPr lang="fr-FR" dirty="0" smtClean="0"/>
              <a:t>Nouvelles fonctionnalités</a:t>
            </a:r>
            <a:endParaRPr lang="fr-FR" dirty="0"/>
          </a:p>
        </p:txBody>
      </p:sp>
    </p:spTree>
    <p:extLst>
      <p:ext uri="{BB962C8B-B14F-4D97-AF65-F5344CB8AC3E}">
        <p14:creationId xmlns:p14="http://schemas.microsoft.com/office/powerpoint/2010/main" val="4759574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Nouvelle pipette</a:t>
            </a:r>
            <a:endParaRPr lang="fr-FR" dirty="0"/>
          </a:p>
        </p:txBody>
      </p:sp>
      <p:sp>
        <p:nvSpPr>
          <p:cNvPr id="3" name="Espace réservé du contenu 2"/>
          <p:cNvSpPr>
            <a:spLocks noGrp="1"/>
          </p:cNvSpPr>
          <p:nvPr>
            <p:ph sz="half" idx="1"/>
          </p:nvPr>
        </p:nvSpPr>
        <p:spPr/>
        <p:txBody>
          <a:bodyPr/>
          <a:lstStyle/>
          <a:p>
            <a:endParaRPr lang="fr-FR"/>
          </a:p>
        </p:txBody>
      </p:sp>
      <p:sp>
        <p:nvSpPr>
          <p:cNvPr id="4" name="Espace réservé du contenu 3"/>
          <p:cNvSpPr>
            <a:spLocks noGrp="1"/>
          </p:cNvSpPr>
          <p:nvPr>
            <p:ph sz="half" idx="2"/>
          </p:nvPr>
        </p:nvSpPr>
        <p:spPr/>
        <p:txBody>
          <a:bodyPr/>
          <a:lstStyle/>
          <a:p>
            <a:endParaRPr lang="fr-FR"/>
          </a:p>
        </p:txBody>
      </p:sp>
    </p:spTree>
    <p:extLst>
      <p:ext uri="{BB962C8B-B14F-4D97-AF65-F5344CB8AC3E}">
        <p14:creationId xmlns:p14="http://schemas.microsoft.com/office/powerpoint/2010/main" val="15733165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fr-FR"/>
              <a:t>Visualisez le résultat !</a:t>
            </a:r>
          </a:p>
        </p:txBody>
      </p:sp>
      <p:sp>
        <p:nvSpPr>
          <p:cNvPr id="3" name="Rectangle 2"/>
          <p:cNvSpPr>
            <a:spLocks noGrp="1"/>
          </p:cNvSpPr>
          <p:nvPr>
            <p:ph sz="half" idx="1"/>
          </p:nvPr>
        </p:nvSpPr>
        <p:spPr/>
        <p:txBody>
          <a:bodyPr>
            <a:normAutofit/>
          </a:bodyPr>
          <a:lstStyle>
            <a:extLst/>
          </a:lstStyle>
          <a:p>
            <a:pPr>
              <a:lnSpc>
                <a:spcPct val="114000"/>
              </a:lnSpc>
            </a:pPr>
            <a:r>
              <a:rPr lang="fr-FR" dirty="0"/>
              <a:t>En un simple clic, SmartArt transforme les points des puces en graphiques. Vous pouvez même modifier la mise en page des graphiques et trouver la meilleure façon de présenter vos idées.  </a:t>
            </a:r>
          </a:p>
          <a:p>
            <a:endParaRPr lang="fr-FR" dirty="0"/>
          </a:p>
        </p:txBody>
      </p:sp>
      <p:graphicFrame>
        <p:nvGraphicFramePr>
          <p:cNvPr id="5" name="Content Placeholder 4"/>
          <p:cNvGraphicFramePr>
            <a:graphicFrameLocks noGrp="1"/>
          </p:cNvGraphicFramePr>
          <p:nvPr>
            <p:ph sz="half" idx="2"/>
            <p:extLst/>
          </p:nvPr>
        </p:nvGraphicFramePr>
        <p:xfrm>
          <a:off x="5663952" y="1412777"/>
          <a:ext cx="4267200" cy="4678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260446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aphicFrame>
        <p:nvGraphicFramePr>
          <p:cNvPr id="9" name="Diagram 8"/>
          <p:cNvGraphicFramePr>
            <a:graphicFrameLocks/>
          </p:cNvGraphicFramePr>
          <p:nvPr>
            <p:extLst/>
          </p:nvPr>
        </p:nvGraphicFramePr>
        <p:xfrm>
          <a:off x="2971800" y="1447800"/>
          <a:ext cx="6248400" cy="44258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7347178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 8"/>
          <p:cNvGraphicFramePr>
            <a:graphicFrameLocks/>
          </p:cNvGraphicFramePr>
          <p:nvPr/>
        </p:nvGraphicFramePr>
        <p:xfrm>
          <a:off x="3276600" y="216170"/>
          <a:ext cx="5638800" cy="64256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887715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pPr lvl="0"/>
            <a:r>
              <a:rPr lang="fr-FR" dirty="0"/>
              <a:t>Présentations en ligne</a:t>
            </a:r>
          </a:p>
        </p:txBody>
      </p:sp>
    </p:spTree>
    <p:extLst>
      <p:ext uri="{BB962C8B-B14F-4D97-AF65-F5344CB8AC3E}">
        <p14:creationId xmlns:p14="http://schemas.microsoft.com/office/powerpoint/2010/main" val="32262388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lang="fr-FR"/>
              <a:t>Coordonner les thèmes</a:t>
            </a:r>
          </a:p>
        </p:txBody>
      </p:sp>
      <p:sp>
        <p:nvSpPr>
          <p:cNvPr id="5" name="Rectangle 4"/>
          <p:cNvSpPr>
            <a:spLocks noGrp="1"/>
          </p:cNvSpPr>
          <p:nvPr>
            <p:ph sz="half" idx="1"/>
          </p:nvPr>
        </p:nvSpPr>
        <p:spPr/>
        <p:txBody>
          <a:bodyPr>
            <a:normAutofit/>
          </a:bodyPr>
          <a:lstStyle>
            <a:extLst/>
          </a:lstStyle>
          <a:p>
            <a:r>
              <a:rPr lang="fr-FR"/>
              <a:t>Les thèmes Office vous permettent de coordonner  sans effort les couleurs, les polices et les effets des graphismes dans votre présentation. Le style des éléments que vous intégrez est défini automatiquement en fonction des styles présents dans votre présentation. </a:t>
            </a:r>
          </a:p>
        </p:txBody>
      </p:sp>
      <p:grpSp>
        <p:nvGrpSpPr>
          <p:cNvPr id="7" name="Group 6"/>
          <p:cNvGrpSpPr/>
          <p:nvPr/>
        </p:nvGrpSpPr>
        <p:grpSpPr>
          <a:xfrm>
            <a:off x="6477000" y="1676400"/>
            <a:ext cx="3491236" cy="4381500"/>
            <a:chOff x="5029200" y="1600200"/>
            <a:chExt cx="3810000" cy="4781550"/>
          </a:xfrm>
        </p:grpSpPr>
        <p:pic>
          <p:nvPicPr>
            <p:cNvPr id="1027" name="Picture 3"/>
            <p:cNvPicPr>
              <a:picLocks noChangeAspect="1" noChangeArrowheads="1"/>
            </p:cNvPicPr>
            <p:nvPr/>
          </p:nvPicPr>
          <p:blipFill>
            <a:blip r:embed="rId3"/>
            <a:srcRect/>
            <a:stretch>
              <a:fillRect/>
            </a:stretch>
          </p:blipFill>
          <p:spPr bwMode="auto">
            <a:xfrm>
              <a:off x="5029200" y="1600200"/>
              <a:ext cx="2819400" cy="2114550"/>
            </a:xfrm>
            <a:prstGeom prst="rect">
              <a:avLst/>
            </a:prstGeom>
            <a:noFill/>
            <a:ln w="9525">
              <a:noFill/>
              <a:miter lim="800000"/>
              <a:headEnd/>
              <a:tailEnd/>
            </a:ln>
            <a:effectLst>
              <a:outerShdw blurRad="254000" algn="tl" rotWithShape="0">
                <a:srgbClr val="000000">
                  <a:alpha val="43137"/>
                </a:srgbClr>
              </a:outerShdw>
            </a:effectLst>
          </p:spPr>
        </p:pic>
        <p:pic>
          <p:nvPicPr>
            <p:cNvPr id="1028" name="Picture 4"/>
            <p:cNvPicPr>
              <a:picLocks noChangeAspect="1" noChangeArrowheads="1"/>
            </p:cNvPicPr>
            <p:nvPr/>
          </p:nvPicPr>
          <p:blipFill>
            <a:blip r:embed="rId4"/>
            <a:srcRect/>
            <a:stretch>
              <a:fillRect/>
            </a:stretch>
          </p:blipFill>
          <p:spPr bwMode="auto">
            <a:xfrm>
              <a:off x="5029200" y="4267200"/>
              <a:ext cx="2819400" cy="2114550"/>
            </a:xfrm>
            <a:prstGeom prst="rect">
              <a:avLst/>
            </a:prstGeom>
            <a:noFill/>
            <a:ln w="9525">
              <a:noFill/>
              <a:miter lim="800000"/>
              <a:headEnd/>
              <a:tailEnd/>
            </a:ln>
            <a:effectLst>
              <a:outerShdw blurRad="254000" algn="tl" rotWithShape="0">
                <a:srgbClr val="000000">
                  <a:alpha val="43137"/>
                </a:srgbClr>
              </a:outerShdw>
            </a:effectLst>
          </p:spPr>
        </p:pic>
        <p:pic>
          <p:nvPicPr>
            <p:cNvPr id="9" name="Rectangle 8"/>
            <p:cNvPicPr>
              <a:picLocks noChangeAspect="1" noChangeArrowheads="1"/>
            </p:cNvPicPr>
            <p:nvPr/>
          </p:nvPicPr>
          <p:blipFill>
            <a:blip r:embed="rId5"/>
            <a:srcRect/>
            <a:stretch>
              <a:fillRect/>
            </a:stretch>
          </p:blipFill>
          <p:spPr bwMode="auto">
            <a:xfrm>
              <a:off x="6019800" y="2609850"/>
              <a:ext cx="2819400" cy="2114550"/>
            </a:xfrm>
            <a:prstGeom prst="rect">
              <a:avLst/>
            </a:prstGeom>
            <a:noFill/>
            <a:ln w="9525">
              <a:noFill/>
              <a:miter lim="800000"/>
              <a:headEnd/>
              <a:tailEnd/>
            </a:ln>
            <a:effectLst>
              <a:outerShdw blurRad="254000" algn="tl" rotWithShape="0">
                <a:srgbClr val="000000">
                  <a:alpha val="43137"/>
                </a:srgbClr>
              </a:outerShdw>
            </a:effectLst>
          </p:spPr>
        </p:pic>
      </p:grpSp>
    </p:spTree>
    <p:extLst>
      <p:ext uri="{BB962C8B-B14F-4D97-AF65-F5344CB8AC3E}">
        <p14:creationId xmlns:p14="http://schemas.microsoft.com/office/powerpoint/2010/main" val="17764847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lang="fr-FR"/>
              <a:t>Word et Excel, également !</a:t>
            </a:r>
          </a:p>
        </p:txBody>
      </p:sp>
      <p:sp>
        <p:nvSpPr>
          <p:cNvPr id="5" name="Rectangle 4"/>
          <p:cNvSpPr>
            <a:spLocks noGrp="1"/>
          </p:cNvSpPr>
          <p:nvPr>
            <p:ph sz="half" idx="1"/>
          </p:nvPr>
        </p:nvSpPr>
        <p:spPr/>
        <p:txBody>
          <a:bodyPr>
            <a:normAutofit/>
          </a:bodyPr>
          <a:lstStyle>
            <a:extLst/>
          </a:lstStyle>
          <a:p>
            <a:r>
              <a:rPr lang="fr-FR"/>
              <a:t>PowerPoint partage désormais un ensemble de « thèmes Office » avec Word et Excel, ce qui vous permet de créer des documents, des feuilles de calcul et des présentations cohérents, reflétant votre image de marque.</a:t>
            </a:r>
          </a:p>
        </p:txBody>
      </p:sp>
      <p:pic>
        <p:nvPicPr>
          <p:cNvPr id="1026" name="Picture 2"/>
          <p:cNvPicPr>
            <a:picLocks noChangeAspect="1" noChangeArrowheads="1"/>
          </p:cNvPicPr>
          <p:nvPr/>
        </p:nvPicPr>
        <p:blipFill>
          <a:blip r:embed="rId3" cstate="print"/>
          <a:srcRect/>
          <a:stretch>
            <a:fillRect/>
          </a:stretch>
        </p:blipFill>
        <p:spPr bwMode="auto">
          <a:xfrm>
            <a:off x="6477001" y="1621243"/>
            <a:ext cx="1591913" cy="2057400"/>
          </a:xfrm>
          <a:prstGeom prst="rect">
            <a:avLst/>
          </a:prstGeom>
          <a:noFill/>
          <a:ln w="9525">
            <a:noFill/>
            <a:miter lim="800000"/>
            <a:headEnd/>
            <a:tailEnd/>
          </a:ln>
          <a:effectLst>
            <a:outerShdw blurRad="254000" algn="tl" rotWithShape="0">
              <a:srgbClr val="000000">
                <a:alpha val="43137"/>
              </a:srgbClr>
            </a:outerShdw>
          </a:effectLst>
        </p:spPr>
      </p:pic>
      <p:pic>
        <p:nvPicPr>
          <p:cNvPr id="1027" name="Picture 3"/>
          <p:cNvPicPr>
            <a:picLocks noChangeAspect="1" noChangeArrowheads="1"/>
          </p:cNvPicPr>
          <p:nvPr/>
        </p:nvPicPr>
        <p:blipFill>
          <a:blip r:embed="rId4"/>
          <a:srcRect/>
          <a:stretch>
            <a:fillRect/>
          </a:stretch>
        </p:blipFill>
        <p:spPr bwMode="auto">
          <a:xfrm>
            <a:off x="8161686" y="1621243"/>
            <a:ext cx="1591914" cy="2057400"/>
          </a:xfrm>
          <a:prstGeom prst="rect">
            <a:avLst/>
          </a:prstGeom>
          <a:noFill/>
          <a:ln w="9525">
            <a:noFill/>
            <a:miter lim="800000"/>
            <a:headEnd/>
            <a:tailEnd/>
          </a:ln>
          <a:effectLst>
            <a:outerShdw blurRad="254000" algn="tl" rotWithShape="0">
              <a:srgbClr val="000000">
                <a:alpha val="43137"/>
              </a:srgbClr>
            </a:outerShdw>
          </a:effectLst>
        </p:spPr>
      </p:pic>
      <p:pic>
        <p:nvPicPr>
          <p:cNvPr id="1032" name="Picture 8"/>
          <p:cNvPicPr>
            <a:picLocks noChangeAspect="1" noChangeArrowheads="1"/>
          </p:cNvPicPr>
          <p:nvPr/>
        </p:nvPicPr>
        <p:blipFill>
          <a:blip r:embed="rId5"/>
          <a:srcRect/>
          <a:stretch>
            <a:fillRect/>
          </a:stretch>
        </p:blipFill>
        <p:spPr bwMode="auto">
          <a:xfrm>
            <a:off x="6248400" y="3352800"/>
            <a:ext cx="2590800" cy="1898290"/>
          </a:xfrm>
          <a:prstGeom prst="rect">
            <a:avLst/>
          </a:prstGeom>
          <a:noFill/>
          <a:ln w="9525">
            <a:noFill/>
            <a:miter lim="800000"/>
            <a:headEnd/>
            <a:tailEnd/>
          </a:ln>
          <a:effectLst>
            <a:outerShdw blurRad="254000" algn="tl" rotWithShape="0">
              <a:srgbClr val="000000">
                <a:alpha val="43137"/>
              </a:srgbClr>
            </a:outerShdw>
          </a:effectLst>
        </p:spPr>
      </p:pic>
      <p:pic>
        <p:nvPicPr>
          <p:cNvPr id="1030" name="Picture 6"/>
          <p:cNvPicPr>
            <a:picLocks noChangeAspect="1" noChangeArrowheads="1"/>
          </p:cNvPicPr>
          <p:nvPr/>
        </p:nvPicPr>
        <p:blipFill>
          <a:blip r:embed="rId6"/>
          <a:srcRect/>
          <a:stretch>
            <a:fillRect/>
          </a:stretch>
        </p:blipFill>
        <p:spPr bwMode="auto">
          <a:xfrm>
            <a:off x="8153400" y="4440644"/>
            <a:ext cx="1905000" cy="1426757"/>
          </a:xfrm>
          <a:prstGeom prst="rect">
            <a:avLst/>
          </a:prstGeom>
          <a:noFill/>
          <a:ln w="9525">
            <a:noFill/>
            <a:miter lim="800000"/>
            <a:headEnd/>
            <a:tailEnd/>
          </a:ln>
          <a:effectLst>
            <a:outerShdw blurRad="254000" algn="tl" rotWithShape="0">
              <a:srgbClr val="000000">
                <a:alpha val="43137"/>
              </a:srgbClr>
            </a:outerShdw>
          </a:effectLst>
        </p:spPr>
      </p:pic>
    </p:spTree>
    <p:extLst>
      <p:ext uri="{BB962C8B-B14F-4D97-AF65-F5344CB8AC3E}">
        <p14:creationId xmlns:p14="http://schemas.microsoft.com/office/powerpoint/2010/main" val="14793604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lang="fr-FR"/>
              <a:t>Combinez tout !</a:t>
            </a:r>
          </a:p>
        </p:txBody>
      </p:sp>
      <p:sp>
        <p:nvSpPr>
          <p:cNvPr id="5" name="Rectangle 4"/>
          <p:cNvSpPr>
            <a:spLocks noGrp="1"/>
          </p:cNvSpPr>
          <p:nvPr>
            <p:ph sz="half" idx="1"/>
          </p:nvPr>
        </p:nvSpPr>
        <p:spPr/>
        <p:txBody>
          <a:bodyPr/>
          <a:lstStyle>
            <a:extLst/>
          </a:lstStyle>
          <a:p>
            <a:r>
              <a:rPr lang="fr-FR"/>
              <a:t>Les thèmes Office sont personnalisables à l'infini. Vous pouvez combiner les couleurs, les polices et les effets de différents thèmes. </a:t>
            </a:r>
          </a:p>
        </p:txBody>
      </p:sp>
      <p:pic>
        <p:nvPicPr>
          <p:cNvPr id="1025" name="Picture 1"/>
          <p:cNvPicPr>
            <a:picLocks noChangeAspect="1" noChangeArrowheads="1"/>
          </p:cNvPicPr>
          <p:nvPr/>
        </p:nvPicPr>
        <p:blipFill>
          <a:blip r:embed="rId3" cstate="print"/>
          <a:srcRect/>
          <a:stretch>
            <a:fillRect/>
          </a:stretch>
        </p:blipFill>
        <p:spPr bwMode="auto">
          <a:xfrm>
            <a:off x="6400801" y="1600200"/>
            <a:ext cx="2435003" cy="1828800"/>
          </a:xfrm>
          <a:prstGeom prst="rect">
            <a:avLst/>
          </a:prstGeom>
          <a:noFill/>
          <a:ln w="9525">
            <a:noFill/>
            <a:miter lim="800000"/>
            <a:headEnd/>
            <a:tailEnd/>
          </a:ln>
          <a:effectLst>
            <a:outerShdw blurRad="254000" algn="tl" rotWithShape="0">
              <a:srgbClr val="000000">
                <a:alpha val="43137"/>
              </a:srgbClr>
            </a:outerShdw>
          </a:effectLst>
        </p:spPr>
      </p:pic>
      <p:pic>
        <p:nvPicPr>
          <p:cNvPr id="1033" name="Picture 9"/>
          <p:cNvPicPr>
            <a:picLocks noChangeAspect="1" noChangeArrowheads="1"/>
          </p:cNvPicPr>
          <p:nvPr/>
        </p:nvPicPr>
        <p:blipFill>
          <a:blip r:embed="rId4" cstate="print"/>
          <a:srcRect/>
          <a:stretch>
            <a:fillRect/>
          </a:stretch>
        </p:blipFill>
        <p:spPr bwMode="auto">
          <a:xfrm>
            <a:off x="7543801" y="3124200"/>
            <a:ext cx="2446913" cy="1828800"/>
          </a:xfrm>
          <a:prstGeom prst="rect">
            <a:avLst/>
          </a:prstGeom>
          <a:noFill/>
          <a:ln w="9525">
            <a:noFill/>
            <a:miter lim="800000"/>
            <a:headEnd/>
            <a:tailEnd/>
          </a:ln>
          <a:effectLst>
            <a:outerShdw blurRad="254000" algn="tl" rotWithShape="0">
              <a:srgbClr val="000000">
                <a:alpha val="43137"/>
              </a:srgbClr>
            </a:outerShdw>
          </a:effectLst>
        </p:spPr>
      </p:pic>
      <p:pic>
        <p:nvPicPr>
          <p:cNvPr id="1031" name="Picture 7"/>
          <p:cNvPicPr>
            <a:picLocks noChangeAspect="1" noChangeArrowheads="1"/>
          </p:cNvPicPr>
          <p:nvPr/>
        </p:nvPicPr>
        <p:blipFill>
          <a:blip r:embed="rId5" cstate="print"/>
          <a:srcRect/>
          <a:stretch>
            <a:fillRect/>
          </a:stretch>
        </p:blipFill>
        <p:spPr bwMode="auto">
          <a:xfrm>
            <a:off x="6400801" y="4648200"/>
            <a:ext cx="2445221" cy="1828800"/>
          </a:xfrm>
          <a:prstGeom prst="rect">
            <a:avLst/>
          </a:prstGeom>
          <a:noFill/>
          <a:ln w="9525">
            <a:noFill/>
            <a:miter lim="800000"/>
            <a:headEnd/>
            <a:tailEnd/>
          </a:ln>
          <a:effectLst>
            <a:outerShdw blurRad="254000" algn="tl" rotWithShape="0">
              <a:srgbClr val="000000">
                <a:alpha val="43137"/>
              </a:srgbClr>
            </a:outerShdw>
          </a:effectLst>
        </p:spPr>
      </p:pic>
    </p:spTree>
    <p:extLst>
      <p:ext uri="{BB962C8B-B14F-4D97-AF65-F5344CB8AC3E}">
        <p14:creationId xmlns:p14="http://schemas.microsoft.com/office/powerpoint/2010/main" val="37206688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lang="fr-FR"/>
              <a:t>Styles rapides</a:t>
            </a:r>
          </a:p>
        </p:txBody>
      </p:sp>
      <p:sp>
        <p:nvSpPr>
          <p:cNvPr id="5" name="Rectangle 4"/>
          <p:cNvSpPr>
            <a:spLocks noGrp="1"/>
          </p:cNvSpPr>
          <p:nvPr>
            <p:ph sz="half" idx="1"/>
          </p:nvPr>
        </p:nvSpPr>
        <p:spPr/>
        <p:txBody>
          <a:bodyPr>
            <a:normAutofit lnSpcReduction="10000"/>
          </a:bodyPr>
          <a:lstStyle>
            <a:extLst/>
          </a:lstStyle>
          <a:p>
            <a:r>
              <a:rPr lang="fr-FR"/>
              <a:t>Un large éventail de styles est disponible pour les graphiques, les diagrammes, les tableaux ou les images que vous pouvez ajouter à votre présentation. En un seul clic, vous pouvez passer du sombre au </a:t>
            </a:r>
            <a:r>
              <a:rPr lang="fr-FR" i="1"/>
              <a:t>brillant </a:t>
            </a:r>
            <a:r>
              <a:rPr lang="fr-FR"/>
              <a:t> ou choisir un style intermédiaire</a:t>
            </a:r>
            <a:r>
              <a:rPr lang="fr-FR" i="1"/>
              <a:t>.</a:t>
            </a:r>
          </a:p>
          <a:p>
            <a:endParaRPr lang="fr-FR"/>
          </a:p>
          <a:p>
            <a:r>
              <a:rPr lang="fr-FR"/>
              <a:t> </a:t>
            </a:r>
          </a:p>
        </p:txBody>
      </p:sp>
      <p:graphicFrame>
        <p:nvGraphicFramePr>
          <p:cNvPr id="7" name="Diagram 6"/>
          <p:cNvGraphicFramePr/>
          <p:nvPr/>
        </p:nvGraphicFramePr>
        <p:xfrm>
          <a:off x="7581901" y="1371600"/>
          <a:ext cx="1299681" cy="167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nvGraphicFramePr>
        <p:xfrm>
          <a:off x="7581901" y="3009900"/>
          <a:ext cx="1299681" cy="16764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Diagram 8"/>
          <p:cNvGraphicFramePr/>
          <p:nvPr/>
        </p:nvGraphicFramePr>
        <p:xfrm>
          <a:off x="7581901" y="4648200"/>
          <a:ext cx="1299681" cy="16764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0" name="Table 9"/>
          <p:cNvGraphicFramePr>
            <a:graphicFrameLocks noGrp="1"/>
          </p:cNvGraphicFramePr>
          <p:nvPr/>
        </p:nvGraphicFramePr>
        <p:xfrm>
          <a:off x="9144000" y="1752600"/>
          <a:ext cx="1295400" cy="914400"/>
        </p:xfrm>
        <a:graphic>
          <a:graphicData uri="http://schemas.openxmlformats.org/drawingml/2006/table">
            <a:tbl>
              <a:tblPr firstRow="1" bandRow="1">
                <a:tableStyleId>{5C22544A-7EE6-4342-B048-85BDC9FD1C3A}</a:tableStyleId>
              </a:tblPr>
              <a:tblGrid>
                <a:gridCol w="431800"/>
                <a:gridCol w="431800"/>
                <a:gridCol w="431800"/>
              </a:tblGrid>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bl>
          </a:graphicData>
        </a:graphic>
      </p:graphicFrame>
      <p:graphicFrame>
        <p:nvGraphicFramePr>
          <p:cNvPr id="11" name="Table 10"/>
          <p:cNvGraphicFramePr>
            <a:graphicFrameLocks noGrp="1"/>
          </p:cNvGraphicFramePr>
          <p:nvPr/>
        </p:nvGraphicFramePr>
        <p:xfrm>
          <a:off x="9144000" y="3352800"/>
          <a:ext cx="1295400" cy="914400"/>
        </p:xfrm>
        <a:graphic>
          <a:graphicData uri="http://schemas.openxmlformats.org/drawingml/2006/table">
            <a:tbl>
              <a:tblPr firstRow="1" bandRow="1">
                <a:tableStyleId>{284E427A-3D55-4303-BF80-6455036E1DE7}</a:tableStyleId>
              </a:tblPr>
              <a:tblGrid>
                <a:gridCol w="431800"/>
                <a:gridCol w="431800"/>
                <a:gridCol w="431800"/>
              </a:tblGrid>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bl>
          </a:graphicData>
        </a:graphic>
      </p:graphicFrame>
      <p:graphicFrame>
        <p:nvGraphicFramePr>
          <p:cNvPr id="12" name="Table 11"/>
          <p:cNvGraphicFramePr>
            <a:graphicFrameLocks noGrp="1"/>
          </p:cNvGraphicFramePr>
          <p:nvPr/>
        </p:nvGraphicFramePr>
        <p:xfrm>
          <a:off x="9144000" y="4953000"/>
          <a:ext cx="1295400" cy="914400"/>
        </p:xfrm>
        <a:graphic>
          <a:graphicData uri="http://schemas.openxmlformats.org/drawingml/2006/table">
            <a:tbl>
              <a:tblPr firstRow="1" bandRow="1">
                <a:tableStyleId>{D113A9D2-9D6B-4929-AA2D-F23B5EE8CBE7}</a:tableStyleId>
              </a:tblPr>
              <a:tblGrid>
                <a:gridCol w="431800"/>
                <a:gridCol w="431800"/>
                <a:gridCol w="431800"/>
              </a:tblGrid>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r h="228600">
                <a:tc>
                  <a:txBody>
                    <a:bodyPr/>
                    <a:lstStyle>
                      <a:extLst/>
                    </a:lstStyle>
                    <a:p>
                      <a:r>
                        <a:rPr lang="fr-FR" sz="1400"/>
                        <a:t>1</a:t>
                      </a:r>
                    </a:p>
                  </a:txBody>
                  <a:tcPr/>
                </a:tc>
                <a:tc>
                  <a:txBody>
                    <a:bodyPr/>
                    <a:lstStyle>
                      <a:extLst/>
                    </a:lstStyle>
                    <a:p>
                      <a:r>
                        <a:rPr lang="fr-FR" sz="1400"/>
                        <a:t>2</a:t>
                      </a:r>
                    </a:p>
                  </a:txBody>
                  <a:tcPr/>
                </a:tc>
                <a:tc>
                  <a:txBody>
                    <a:bodyPr/>
                    <a:lstStyle>
                      <a:extLst/>
                    </a:lstStyle>
                    <a:p>
                      <a:r>
                        <a:rPr lang="fr-FR" sz="1400"/>
                        <a:t>3</a:t>
                      </a:r>
                    </a:p>
                  </a:txBody>
                  <a:tcPr/>
                </a:tc>
              </a:tr>
            </a:tbl>
          </a:graphicData>
        </a:graphic>
      </p:graphicFrame>
      <p:graphicFrame>
        <p:nvGraphicFramePr>
          <p:cNvPr id="14" name="Chart 13"/>
          <p:cNvGraphicFramePr/>
          <p:nvPr/>
        </p:nvGraphicFramePr>
        <p:xfrm>
          <a:off x="6172200" y="1600200"/>
          <a:ext cx="1219200" cy="1168400"/>
        </p:xfrm>
        <a:graphic>
          <a:graphicData uri="http://schemas.openxmlformats.org/drawingml/2006/chart">
            <c:chart xmlns:c="http://schemas.openxmlformats.org/drawingml/2006/chart" xmlns:r="http://schemas.openxmlformats.org/officeDocument/2006/relationships" r:id="rId18"/>
          </a:graphicData>
        </a:graphic>
      </p:graphicFrame>
      <p:graphicFrame>
        <p:nvGraphicFramePr>
          <p:cNvPr id="15" name="Chart 14"/>
          <p:cNvGraphicFramePr/>
          <p:nvPr/>
        </p:nvGraphicFramePr>
        <p:xfrm>
          <a:off x="6248400" y="3276600"/>
          <a:ext cx="1219200" cy="1168400"/>
        </p:xfrm>
        <a:graphic>
          <a:graphicData uri="http://schemas.openxmlformats.org/drawingml/2006/chart">
            <c:chart xmlns:c="http://schemas.openxmlformats.org/drawingml/2006/chart" xmlns:r="http://schemas.openxmlformats.org/officeDocument/2006/relationships" r:id="rId19"/>
          </a:graphicData>
        </a:graphic>
      </p:graphicFrame>
      <p:graphicFrame>
        <p:nvGraphicFramePr>
          <p:cNvPr id="17" name="Chart 16"/>
          <p:cNvGraphicFramePr/>
          <p:nvPr/>
        </p:nvGraphicFramePr>
        <p:xfrm>
          <a:off x="6096000" y="4876800"/>
          <a:ext cx="1524000" cy="1168400"/>
        </p:xfrm>
        <a:graphic>
          <a:graphicData uri="http://schemas.openxmlformats.org/drawingml/2006/chart">
            <c:chart xmlns:c="http://schemas.openxmlformats.org/drawingml/2006/chart" xmlns:r="http://schemas.openxmlformats.org/officeDocument/2006/relationships" r:id="rId20"/>
          </a:graphicData>
        </a:graphic>
      </p:graphicFrame>
    </p:spTree>
    <p:extLst>
      <p:ext uri="{BB962C8B-B14F-4D97-AF65-F5344CB8AC3E}">
        <p14:creationId xmlns:p14="http://schemas.microsoft.com/office/powerpoint/2010/main" val="31643689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pPr lvl="0"/>
            <a:r>
              <a:rPr lang="fr-FR" dirty="0" smtClean="0"/>
              <a:t>Homogénéité des couleurs</a:t>
            </a:r>
            <a:endParaRPr lang="fr-FR" dirty="0"/>
          </a:p>
        </p:txBody>
      </p:sp>
    </p:spTree>
    <p:extLst>
      <p:ext uri="{BB962C8B-B14F-4D97-AF65-F5344CB8AC3E}">
        <p14:creationId xmlns:p14="http://schemas.microsoft.com/office/powerpoint/2010/main" val="32587949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fr-FR" dirty="0" smtClean="0"/>
              <a:t>Sommaire</a:t>
            </a:r>
            <a:endParaRPr lang="fr-FR" dirty="0"/>
          </a:p>
        </p:txBody>
      </p:sp>
      <p:graphicFrame>
        <p:nvGraphicFramePr>
          <p:cNvPr id="10" name="Espace réservé du contenu 9"/>
          <p:cNvGraphicFramePr>
            <a:graphicFrameLocks noGrp="1"/>
          </p:cNvGraphicFramePr>
          <p:nvPr>
            <p:ph idx="1"/>
            <p:extLst/>
          </p:nvPr>
        </p:nvGraphicFramePr>
        <p:xfrm>
          <a:off x="680321" y="2336873"/>
          <a:ext cx="9613861" cy="35993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235538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pPr lvl="0"/>
            <a:r>
              <a:rPr lang="fr-FR" dirty="0"/>
              <a:t>Nouvelles transitions</a:t>
            </a:r>
          </a:p>
        </p:txBody>
      </p:sp>
    </p:spTree>
    <p:extLst>
      <p:ext uri="{BB962C8B-B14F-4D97-AF65-F5344CB8AC3E}">
        <p14:creationId xmlns:p14="http://schemas.microsoft.com/office/powerpoint/2010/main" val="854875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fr-FR" dirty="0" smtClean="0"/>
              <a:t>Transitions et options d’effet</a:t>
            </a:r>
            <a:endParaRPr lang="fr-FR" dirty="0"/>
          </a:p>
        </p:txBody>
      </p:sp>
      <p:sp>
        <p:nvSpPr>
          <p:cNvPr id="3" name="Rectangle 2"/>
          <p:cNvSpPr>
            <a:spLocks noGrp="1"/>
          </p:cNvSpPr>
          <p:nvPr>
            <p:ph sz="half" idx="1"/>
          </p:nvPr>
        </p:nvSpPr>
        <p:spPr/>
        <p:txBody>
          <a:bodyPr>
            <a:normAutofit fontScale="85000" lnSpcReduction="10000"/>
          </a:bodyPr>
          <a:lstStyle>
            <a:extLst/>
          </a:lstStyle>
          <a:p>
            <a:pPr marL="0" indent="0">
              <a:lnSpc>
                <a:spcPct val="114000"/>
              </a:lnSpc>
              <a:buNone/>
            </a:pPr>
            <a:r>
              <a:rPr lang="fr-FR" dirty="0"/>
              <a:t>Dans PowerPoint 2007, le texte bénéficie de nouvelles possibilités. Il existe des fonctionnalités pratiques comme l'option Barré ou des fonctionnalités avancées comme le contrôle de l'espacement des caractères. Améliorez l'apparence de vos documents grâce aux ombres douces et à la possibilité d'appliquer directement les styles “</a:t>
            </a:r>
            <a:r>
              <a:rPr lang="fr-FR" dirty="0" err="1"/>
              <a:t>WordArt</a:t>
            </a:r>
            <a:r>
              <a:rPr lang="fr-FR" dirty="0"/>
              <a:t>” dans le texte de vos diapositives.</a:t>
            </a:r>
          </a:p>
        </p:txBody>
      </p:sp>
      <p:sp>
        <p:nvSpPr>
          <p:cNvPr id="6" name="TextBox 5"/>
          <p:cNvSpPr txBox="1"/>
          <p:nvPr/>
        </p:nvSpPr>
        <p:spPr>
          <a:xfrm>
            <a:off x="6402259" y="3974742"/>
            <a:ext cx="4409990" cy="584775"/>
          </a:xfrm>
          <a:prstGeom prst="rect">
            <a:avLst/>
          </a:prstGeom>
          <a:noFill/>
        </p:spPr>
        <p:txBody>
          <a:bodyPr wrap="none" rtlCol="0" anchor="ctr">
            <a:spAutoFit/>
          </a:bodyPr>
          <a:lstStyle>
            <a:extLst/>
          </a:lstStyle>
          <a:p>
            <a:r>
              <a:rPr lang="fr-FR" sz="3200" spc="-300">
                <a:solidFill>
                  <a:prstClr val="white"/>
                </a:solidFill>
                <a:latin typeface="Gill Sans MT"/>
              </a:rPr>
              <a:t>Espacement</a:t>
            </a:r>
            <a:r>
              <a:rPr lang="fr-FR" sz="3200" spc="300">
                <a:solidFill>
                  <a:prstClr val="white"/>
                </a:solidFill>
                <a:latin typeface="Gill Sans MT"/>
              </a:rPr>
              <a:t> </a:t>
            </a:r>
            <a:r>
              <a:rPr lang="fr-FR" sz="3200" spc="600">
                <a:solidFill>
                  <a:prstClr val="white"/>
                </a:solidFill>
                <a:latin typeface="Gill Sans MT"/>
              </a:rPr>
              <a:t>caractères</a:t>
            </a:r>
          </a:p>
        </p:txBody>
      </p:sp>
      <p:sp>
        <p:nvSpPr>
          <p:cNvPr id="7" name="Rectangle 6"/>
          <p:cNvSpPr/>
          <p:nvPr/>
        </p:nvSpPr>
        <p:spPr>
          <a:xfrm>
            <a:off x="6402260" y="3082570"/>
            <a:ext cx="1803699" cy="707886"/>
          </a:xfrm>
          <a:prstGeom prst="rect">
            <a:avLst/>
          </a:prstGeom>
        </p:spPr>
        <p:txBody>
          <a:bodyPr wrap="none" anchor="ctr">
            <a:spAutoFit/>
          </a:bodyPr>
          <a:lstStyle>
            <a:extLst/>
          </a:lstStyle>
          <a:p>
            <a:r>
              <a:rPr lang="fr-FR" sz="4000" spc="-150">
                <a:solidFill>
                  <a:prstClr val="white"/>
                </a:solidFill>
                <a:latin typeface="Gill Sans MT"/>
              </a:rPr>
              <a:t>Crénage</a:t>
            </a:r>
            <a:endParaRPr lang="fr-FR" sz="4000">
              <a:solidFill>
                <a:prstClr val="white"/>
              </a:solidFill>
              <a:latin typeface="Gill Sans MT"/>
            </a:endParaRPr>
          </a:p>
        </p:txBody>
      </p:sp>
      <p:sp>
        <p:nvSpPr>
          <p:cNvPr id="9" name="Rectangle 8"/>
          <p:cNvSpPr/>
          <p:nvPr/>
        </p:nvSpPr>
        <p:spPr>
          <a:xfrm>
            <a:off x="6402260" y="5635973"/>
            <a:ext cx="1107163" cy="584775"/>
          </a:xfrm>
          <a:prstGeom prst="rect">
            <a:avLst/>
          </a:prstGeom>
        </p:spPr>
        <p:txBody>
          <a:bodyPr wrap="none" anchor="ctr">
            <a:spAutoFit/>
          </a:bodyPr>
          <a:lstStyle>
            <a:extLst/>
          </a:lstStyle>
          <a:p>
            <a:r>
              <a:rPr lang="fr-FR" sz="3200" strike="sngStrike" kern="100">
                <a:solidFill>
                  <a:prstClr val="white"/>
                </a:solidFill>
                <a:latin typeface="Gill Sans MT"/>
              </a:rPr>
              <a:t>Barré</a:t>
            </a:r>
            <a:endParaRPr lang="fr-FR" sz="3200">
              <a:solidFill>
                <a:prstClr val="white"/>
              </a:solidFill>
              <a:latin typeface="Gill Sans MT"/>
            </a:endParaRPr>
          </a:p>
        </p:txBody>
      </p:sp>
      <p:sp>
        <p:nvSpPr>
          <p:cNvPr id="11" name="Rectangle 10"/>
          <p:cNvSpPr/>
          <p:nvPr/>
        </p:nvSpPr>
        <p:spPr>
          <a:xfrm>
            <a:off x="6402259" y="4805358"/>
            <a:ext cx="1560042" cy="584775"/>
          </a:xfrm>
          <a:prstGeom prst="rect">
            <a:avLst/>
          </a:prstGeom>
        </p:spPr>
        <p:txBody>
          <a:bodyPr wrap="none" anchor="ctr">
            <a:spAutoFit/>
          </a:bodyPr>
          <a:lstStyle>
            <a:extLst/>
          </a:lstStyle>
          <a:p>
            <a:r>
              <a:rPr lang="fr-FR" sz="3200" u="heavy" kern="100">
                <a:solidFill>
                  <a:prstClr val="white"/>
                </a:solidFill>
                <a:uFill>
                  <a:solidFill>
                    <a:srgbClr val="39CDE7"/>
                  </a:solidFill>
                </a:uFill>
                <a:latin typeface="Gill Sans MT"/>
              </a:rPr>
              <a:t>Souligné</a:t>
            </a:r>
            <a:endParaRPr lang="fr-FR" sz="3200" u="heavy">
              <a:solidFill>
                <a:prstClr val="white"/>
              </a:solidFill>
              <a:uFill>
                <a:solidFill>
                  <a:srgbClr val="39CDE7"/>
                </a:solidFill>
              </a:uFill>
              <a:latin typeface="Gill Sans MT"/>
            </a:endParaRPr>
          </a:p>
        </p:txBody>
      </p:sp>
      <p:sp>
        <p:nvSpPr>
          <p:cNvPr id="14" name="TextBox 13"/>
          <p:cNvSpPr txBox="1"/>
          <p:nvPr/>
        </p:nvSpPr>
        <p:spPr>
          <a:xfrm>
            <a:off x="6402259" y="2202217"/>
            <a:ext cx="1657120" cy="769441"/>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extLst/>
          </a:lstStyle>
          <a:p>
            <a:r>
              <a:rPr lang="fr-FR" sz="4400" b="1">
                <a:ln w="11430"/>
                <a:solidFill>
                  <a:srgbClr val="39CDE7"/>
                </a:solidFill>
                <a:effectLst>
                  <a:outerShdw blurRad="80000" dist="40000" dir="5040000" algn="tl">
                    <a:srgbClr val="000000">
                      <a:alpha val="30000"/>
                    </a:srgbClr>
                  </a:outerShdw>
                </a:effectLst>
                <a:latin typeface="Gill Sans MT"/>
              </a:rPr>
              <a:t>Effets</a:t>
            </a:r>
            <a:endParaRPr lang="fr-FR" sz="4400" b="1">
              <a:solidFill>
                <a:srgbClr val="39CDE7"/>
              </a:solidFill>
              <a:latin typeface="Gill Sans MT"/>
            </a:endParaRPr>
          </a:p>
        </p:txBody>
      </p:sp>
    </p:spTree>
    <p:extLst>
      <p:ext uri="{BB962C8B-B14F-4D97-AF65-F5344CB8AC3E}">
        <p14:creationId xmlns:p14="http://schemas.microsoft.com/office/powerpoint/2010/main" val="24225976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fr-FR" dirty="0" smtClean="0"/>
              <a:t>Les fonctionnalités tactiles</a:t>
            </a:r>
            <a:endParaRPr lang="fr-FR" dirty="0"/>
          </a:p>
        </p:txBody>
      </p:sp>
      <p:sp>
        <p:nvSpPr>
          <p:cNvPr id="3" name="Rectangle 2"/>
          <p:cNvSpPr>
            <a:spLocks noGrp="1"/>
          </p:cNvSpPr>
          <p:nvPr>
            <p:ph sz="half" idx="1"/>
          </p:nvPr>
        </p:nvSpPr>
        <p:spPr/>
        <p:txBody>
          <a:bodyPr>
            <a:noAutofit/>
          </a:bodyPr>
          <a:lstStyle>
            <a:extLst/>
          </a:lstStyle>
          <a:p>
            <a:r>
              <a:rPr lang="fr-FR" sz="1800" dirty="0"/>
              <a:t>Créez une déclaration avec des graphiques plaisants. PowerPoint facilite la production d'effets visuels dont la réalisation nécessitait l'utilisation de plusieurs applications. Appliquez le plus facilement du monde : ombres douces, reflets, scintillements, plaques, 3D et bien plus encore !</a:t>
            </a:r>
          </a:p>
          <a:p>
            <a:endParaRPr lang="fr-FR" sz="1800" dirty="0"/>
          </a:p>
        </p:txBody>
      </p:sp>
      <p:sp>
        <p:nvSpPr>
          <p:cNvPr id="5" name="Rounded Rectangle 4"/>
          <p:cNvSpPr/>
          <p:nvPr/>
        </p:nvSpPr>
        <p:spPr>
          <a:xfrm>
            <a:off x="6819900" y="2331720"/>
            <a:ext cx="2819400" cy="731520"/>
          </a:xfrm>
          <a:prstGeom prst="roundRect">
            <a:avLst>
              <a:gd name="adj" fmla="val 16667"/>
            </a:avLst>
          </a:prstGeom>
          <a:solidFill>
            <a:schemeClr val="accent2"/>
          </a:solidFill>
          <a:effectLst>
            <a:outerShdw blurRad="50800" dist="50800" dir="2700000" algn="tl" rotWithShape="0">
              <a:srgbClr val="000000">
                <a:alpha val="43137"/>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r>
              <a:rPr lang="fr-FR" sz="2400">
                <a:solidFill>
                  <a:prstClr val="white"/>
                </a:solidFill>
              </a:rPr>
              <a:t>Ombre douce</a:t>
            </a:r>
          </a:p>
        </p:txBody>
      </p:sp>
      <p:sp>
        <p:nvSpPr>
          <p:cNvPr id="6" name="Rounded Rectangle 5"/>
          <p:cNvSpPr/>
          <p:nvPr/>
        </p:nvSpPr>
        <p:spPr>
          <a:xfrm>
            <a:off x="6819900" y="4505814"/>
            <a:ext cx="2819400" cy="731520"/>
          </a:xfrm>
          <a:prstGeom prst="roundRect">
            <a:avLst>
              <a:gd name="adj" fmla="val 16667"/>
            </a:avLst>
          </a:prstGeom>
          <a:solidFill>
            <a:schemeClr val="accent6"/>
          </a:solidFill>
          <a:scene3d>
            <a:camera prst="orthographicFront"/>
            <a:lightRig rig="twoPt" dir="t">
              <a:rot lat="0" lon="0" rev="6000000"/>
            </a:lightRig>
          </a:scene3d>
          <a:sp3d prstMaterial="plastic">
            <a:bevelT w="152400" h="101600" prst="coolSlant"/>
            <a:bevelB w="152400" h="101600" prst="coolSlant"/>
          </a:sp3d>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r>
              <a:rPr lang="fr-FR" sz="2400" dirty="0">
                <a:solidFill>
                  <a:prstClr val="white"/>
                </a:solidFill>
              </a:rPr>
              <a:t>Biseau</a:t>
            </a:r>
          </a:p>
        </p:txBody>
      </p:sp>
      <p:sp>
        <p:nvSpPr>
          <p:cNvPr id="7" name="Rounded Rectangle 6"/>
          <p:cNvSpPr/>
          <p:nvPr/>
        </p:nvSpPr>
        <p:spPr>
          <a:xfrm>
            <a:off x="6819900" y="3429000"/>
            <a:ext cx="2819400" cy="731520"/>
          </a:xfrm>
          <a:prstGeom prst="roundRect">
            <a:avLst>
              <a:gd name="adj" fmla="val 16667"/>
            </a:avLst>
          </a:prstGeom>
          <a:solidFill>
            <a:schemeClr val="accent4"/>
          </a:solidFill>
          <a:effectLst>
            <a:reflection blurRad="12700" stA="50000" endPos="75000" dist="12700" dir="5400000" sy="-100000" algn="bl" rotWithShape="0"/>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r>
              <a:rPr lang="fr-FR" sz="2400">
                <a:solidFill>
                  <a:prstClr val="white"/>
                </a:solidFill>
              </a:rPr>
              <a:t>Reflet</a:t>
            </a:r>
          </a:p>
        </p:txBody>
      </p:sp>
      <p:sp>
        <p:nvSpPr>
          <p:cNvPr id="8" name="Rounded Rectangle 7"/>
          <p:cNvSpPr/>
          <p:nvPr/>
        </p:nvSpPr>
        <p:spPr>
          <a:xfrm>
            <a:off x="6819900" y="5589240"/>
            <a:ext cx="2819400" cy="731520"/>
          </a:xfrm>
          <a:prstGeom prst="roundRect">
            <a:avLst>
              <a:gd name="adj" fmla="val 16667"/>
            </a:avLst>
          </a:prstGeom>
          <a:ln w="38100" cap="flat" cmpd="sng" algn="ctr">
            <a:noFill/>
            <a:prstDash val="solid"/>
          </a:ln>
          <a:effectLst>
            <a:outerShdw blurRad="50800" dist="50800" dir="2700000" algn="tl" rotWithShape="0">
              <a:srgbClr val="000000">
                <a:alpha val="43137"/>
              </a:srgbClr>
            </a:outerShdw>
          </a:effectLst>
          <a:scene3d>
            <a:camera prst="perspectiveHeroicExtremeLeftFacing"/>
            <a:lightRig rig="threePt" dir="t"/>
          </a:scene3d>
        </p:spPr>
        <p:style>
          <a:lnRef idx="3">
            <a:schemeClr val="lt1"/>
          </a:lnRef>
          <a:fillRef idx="1">
            <a:schemeClr val="accent1"/>
          </a:fillRef>
          <a:effectRef idx="1">
            <a:schemeClr val="accent1"/>
          </a:effectRef>
          <a:fontRef idx="minor">
            <a:schemeClr val="lt1"/>
          </a:fontRef>
        </p:style>
        <p:txBody>
          <a:bodyPr rtlCol="0" anchor="ctr"/>
          <a:lstStyle>
            <a:extLst/>
          </a:lstStyle>
          <a:p>
            <a:pPr algn="ctr"/>
            <a:r>
              <a:rPr lang="fr-FR" sz="2400">
                <a:solidFill>
                  <a:prstClr val="white"/>
                </a:solidFill>
              </a:rPr>
              <a:t>3D</a:t>
            </a:r>
          </a:p>
        </p:txBody>
      </p:sp>
    </p:spTree>
    <p:extLst>
      <p:ext uri="{BB962C8B-B14F-4D97-AF65-F5344CB8AC3E}">
        <p14:creationId xmlns:p14="http://schemas.microsoft.com/office/powerpoint/2010/main" val="5007980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1981200" y="512763"/>
            <a:ext cx="8229600" cy="914400"/>
          </a:xfrm>
        </p:spPr>
        <p:txBody>
          <a:bodyPr/>
          <a:lstStyle>
            <a:extLst/>
          </a:lstStyle>
          <a:p>
            <a:r>
              <a:rPr lang="fr-FR" dirty="0" smtClean="0"/>
              <a:t>Zoomer</a:t>
            </a:r>
            <a:endParaRPr lang="fr-FR" dirty="0"/>
          </a:p>
        </p:txBody>
      </p:sp>
      <p:sp>
        <p:nvSpPr>
          <p:cNvPr id="3" name="Rectangle 2"/>
          <p:cNvSpPr>
            <a:spLocks noGrp="1"/>
          </p:cNvSpPr>
          <p:nvPr>
            <p:ph sz="half" idx="1"/>
          </p:nvPr>
        </p:nvSpPr>
        <p:spPr/>
        <p:txBody>
          <a:bodyPr>
            <a:normAutofit/>
          </a:bodyPr>
          <a:lstStyle>
            <a:extLst/>
          </a:lstStyle>
          <a:p>
            <a:r>
              <a:rPr lang="fr-FR" sz="1800" dirty="0"/>
              <a:t>Les possibilités de traitement des images sont bien plus nombreuses dans PowerPoint 2007 ! Vous pouvez facilement </a:t>
            </a:r>
            <a:r>
              <a:rPr lang="fr-FR" sz="1800" dirty="0" err="1"/>
              <a:t>recolorier</a:t>
            </a:r>
            <a:r>
              <a:rPr lang="fr-FR" sz="1800" dirty="0"/>
              <a:t> des images ou même modifier la forme de leur cadre. Et tous les effets spéciaux d'</a:t>
            </a:r>
            <a:r>
              <a:rPr lang="fr-FR" sz="1800" dirty="0" err="1"/>
              <a:t>OfficeArt</a:t>
            </a:r>
            <a:r>
              <a:rPr lang="fr-FR" sz="1800" dirty="0"/>
              <a:t> peuvent être appliqués à une image – même en 3D !</a:t>
            </a: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5841" y="2311683"/>
            <a:ext cx="3384376" cy="3384376"/>
          </a:xfrm>
          <a:prstGeom prst="rect">
            <a:avLst/>
          </a:prstGeom>
        </p:spPr>
      </p:pic>
    </p:spTree>
    <p:extLst>
      <p:ext uri="{BB962C8B-B14F-4D97-AF65-F5344CB8AC3E}">
        <p14:creationId xmlns:p14="http://schemas.microsoft.com/office/powerpoint/2010/main" val="12433966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Scroller</a:t>
            </a:r>
            <a:endParaRPr lang="fr-FR" dirty="0"/>
          </a:p>
        </p:txBody>
      </p:sp>
      <p:sp>
        <p:nvSpPr>
          <p:cNvPr id="3" name="Espace réservé du contenu 2"/>
          <p:cNvSpPr>
            <a:spLocks noGrp="1"/>
          </p:cNvSpPr>
          <p:nvPr>
            <p:ph sz="half" idx="1"/>
          </p:nvPr>
        </p:nvSpPr>
        <p:spPr/>
        <p:txBody>
          <a:bodyPr/>
          <a:lstStyle/>
          <a:p>
            <a:endParaRPr lang="fr-FR"/>
          </a:p>
        </p:txBody>
      </p:sp>
      <p:sp>
        <p:nvSpPr>
          <p:cNvPr id="4" name="Espace réservé du contenu 3"/>
          <p:cNvSpPr>
            <a:spLocks noGrp="1"/>
          </p:cNvSpPr>
          <p:nvPr>
            <p:ph sz="half" idx="2"/>
          </p:nvPr>
        </p:nvSpPr>
        <p:spPr/>
        <p:txBody>
          <a:bodyPr/>
          <a:lstStyle/>
          <a:p>
            <a:endParaRPr lang="fr-FR"/>
          </a:p>
        </p:txBody>
      </p:sp>
    </p:spTree>
    <p:extLst>
      <p:ext uri="{BB962C8B-B14F-4D97-AF65-F5344CB8AC3E}">
        <p14:creationId xmlns:p14="http://schemas.microsoft.com/office/powerpoint/2010/main" val="35807438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Déplacer les objets</a:t>
            </a:r>
            <a:endParaRPr lang="fr-FR" dirty="0"/>
          </a:p>
        </p:txBody>
      </p:sp>
      <p:sp>
        <p:nvSpPr>
          <p:cNvPr id="3" name="Espace réservé du contenu 2"/>
          <p:cNvSpPr>
            <a:spLocks noGrp="1"/>
          </p:cNvSpPr>
          <p:nvPr>
            <p:ph sz="half" idx="1"/>
          </p:nvPr>
        </p:nvSpPr>
        <p:spPr/>
        <p:txBody>
          <a:bodyPr/>
          <a:lstStyle/>
          <a:p>
            <a:endParaRPr lang="fr-FR"/>
          </a:p>
        </p:txBody>
      </p:sp>
      <p:sp>
        <p:nvSpPr>
          <p:cNvPr id="4" name="Espace réservé du contenu 3"/>
          <p:cNvSpPr>
            <a:spLocks noGrp="1"/>
          </p:cNvSpPr>
          <p:nvPr>
            <p:ph sz="half" idx="2"/>
          </p:nvPr>
        </p:nvSpPr>
        <p:spPr/>
        <p:txBody>
          <a:bodyPr/>
          <a:lstStyle/>
          <a:p>
            <a:endParaRPr lang="fr-FR"/>
          </a:p>
        </p:txBody>
      </p:sp>
    </p:spTree>
    <p:extLst>
      <p:ext uri="{BB962C8B-B14F-4D97-AF65-F5344CB8AC3E}">
        <p14:creationId xmlns:p14="http://schemas.microsoft.com/office/powerpoint/2010/main" val="16232691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Écriture manuscrite</a:t>
            </a:r>
            <a:endParaRPr lang="fr-FR" dirty="0"/>
          </a:p>
        </p:txBody>
      </p:sp>
      <p:sp>
        <p:nvSpPr>
          <p:cNvPr id="3" name="Espace réservé du contenu 2"/>
          <p:cNvSpPr>
            <a:spLocks noGrp="1"/>
          </p:cNvSpPr>
          <p:nvPr>
            <p:ph sz="half" idx="1"/>
          </p:nvPr>
        </p:nvSpPr>
        <p:spPr/>
        <p:txBody>
          <a:bodyPr/>
          <a:lstStyle/>
          <a:p>
            <a:endParaRPr lang="fr-FR"/>
          </a:p>
        </p:txBody>
      </p:sp>
      <p:sp>
        <p:nvSpPr>
          <p:cNvPr id="4" name="Espace réservé du contenu 3"/>
          <p:cNvSpPr>
            <a:spLocks noGrp="1"/>
          </p:cNvSpPr>
          <p:nvPr>
            <p:ph sz="half" idx="2"/>
          </p:nvPr>
        </p:nvSpPr>
        <p:spPr/>
        <p:txBody>
          <a:bodyPr/>
          <a:lstStyle/>
          <a:p>
            <a:endParaRPr lang="fr-FR"/>
          </a:p>
        </p:txBody>
      </p:sp>
    </p:spTree>
    <p:extLst>
      <p:ext uri="{BB962C8B-B14F-4D97-AF65-F5344CB8AC3E}">
        <p14:creationId xmlns:p14="http://schemas.microsoft.com/office/powerpoint/2010/main" val="2813413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pPr lvl="0"/>
            <a:r>
              <a:rPr lang="fr-FR" dirty="0"/>
              <a:t>Optimisation du mode Présentateur</a:t>
            </a:r>
          </a:p>
        </p:txBody>
      </p:sp>
    </p:spTree>
    <p:extLst>
      <p:ext uri="{BB962C8B-B14F-4D97-AF65-F5344CB8AC3E}">
        <p14:creationId xmlns:p14="http://schemas.microsoft.com/office/powerpoint/2010/main" val="27502846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smtClean="0"/>
              <a:t>Utilisation sur un seul moniteur</a:t>
            </a:r>
            <a:endParaRPr lang="fr-FR" dirty="0"/>
          </a:p>
        </p:txBody>
      </p:sp>
      <p:sp>
        <p:nvSpPr>
          <p:cNvPr id="5" name="Espace réservé du contenu 4"/>
          <p:cNvSpPr>
            <a:spLocks noGrp="1"/>
          </p:cNvSpPr>
          <p:nvPr>
            <p:ph idx="1"/>
          </p:nvPr>
        </p:nvSpPr>
        <p:spPr/>
        <p:txBody>
          <a:bodyPr/>
          <a:lstStyle/>
          <a:p>
            <a:r>
              <a:rPr lang="fr-FR" dirty="0"/>
              <a:t>Il est inutile de disposer de plusieurs moniteurs pour faire fonctionner le mode Présentateur. Vous pouvez à présent répéter votre présentation en mode Présentateur sans rien brancher d’autre.</a:t>
            </a:r>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60096" y="3789040"/>
            <a:ext cx="3134122" cy="2507298"/>
          </a:xfrm>
          <a:prstGeom prst="rect">
            <a:avLst/>
          </a:prstGeom>
        </p:spPr>
      </p:pic>
    </p:spTree>
    <p:extLst>
      <p:ext uri="{BB962C8B-B14F-4D97-AF65-F5344CB8AC3E}">
        <p14:creationId xmlns:p14="http://schemas.microsoft.com/office/powerpoint/2010/main" val="30701064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Faire un zoom</a:t>
            </a:r>
            <a:endParaRPr lang="fr-FR" dirty="0"/>
          </a:p>
        </p:txBody>
      </p:sp>
      <p:sp>
        <p:nvSpPr>
          <p:cNvPr id="3" name="Espace réservé du contenu 2"/>
          <p:cNvSpPr>
            <a:spLocks noGrp="1"/>
          </p:cNvSpPr>
          <p:nvPr>
            <p:ph idx="1"/>
          </p:nvPr>
        </p:nvSpPr>
        <p:spPr>
          <a:xfrm>
            <a:off x="680321" y="2336873"/>
            <a:ext cx="6423791" cy="3599316"/>
          </a:xfrm>
        </p:spPr>
        <p:txBody>
          <a:bodyPr/>
          <a:lstStyle/>
          <a:p>
            <a:r>
              <a:rPr lang="fr-FR" dirty="0"/>
              <a:t>Cliquez sur la loupe pour faire un zoom sur un graphique, un diagramme ou tout autre élément sur lequel vous voulez insister.</a:t>
            </a:r>
          </a:p>
        </p:txBody>
      </p:sp>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20136" y="2132856"/>
            <a:ext cx="3044226" cy="4521127"/>
          </a:xfrm>
          <a:prstGeom prst="rect">
            <a:avLst/>
          </a:prstGeom>
        </p:spPr>
      </p:pic>
    </p:spTree>
    <p:extLst>
      <p:ext uri="{BB962C8B-B14F-4D97-AF65-F5344CB8AC3E}">
        <p14:creationId xmlns:p14="http://schemas.microsoft.com/office/powerpoint/2010/main" val="11245822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t>Configuration automatique</a:t>
            </a:r>
            <a:r>
              <a:rPr lang="fr-FR" dirty="0"/>
              <a:t>    </a:t>
            </a:r>
          </a:p>
        </p:txBody>
      </p:sp>
      <p:sp>
        <p:nvSpPr>
          <p:cNvPr id="3" name="Espace réservé du contenu 2"/>
          <p:cNvSpPr>
            <a:spLocks noGrp="1"/>
          </p:cNvSpPr>
          <p:nvPr>
            <p:ph idx="1"/>
          </p:nvPr>
        </p:nvSpPr>
        <p:spPr>
          <a:xfrm>
            <a:off x="680321" y="2336873"/>
            <a:ext cx="5775719" cy="3599316"/>
          </a:xfrm>
        </p:spPr>
        <p:txBody>
          <a:bodyPr/>
          <a:lstStyle/>
          <a:p>
            <a:r>
              <a:rPr lang="fr-FR" dirty="0"/>
              <a:t>PowerPoint peut automatiquement détecter la configuration de votre ordinateur et sélectionner le moniteur approprié pour le mode Présentateur. </a:t>
            </a:r>
          </a:p>
        </p:txBody>
      </p:sp>
      <p:pic>
        <p:nvPicPr>
          <p:cNvPr id="4" name="Image 3"/>
          <p:cNvPicPr>
            <a:picLocks noChangeAspect="1"/>
          </p:cNvPicPr>
          <p:nvPr/>
        </p:nvPicPr>
        <p:blipFill>
          <a:blip r:embed="rId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456040" y="2336873"/>
            <a:ext cx="4049377" cy="4167054"/>
          </a:xfrm>
          <a:prstGeom prst="rect">
            <a:avLst/>
          </a:prstGeom>
        </p:spPr>
      </p:pic>
    </p:spTree>
    <p:extLst>
      <p:ext uri="{BB962C8B-B14F-4D97-AF65-F5344CB8AC3E}">
        <p14:creationId xmlns:p14="http://schemas.microsoft.com/office/powerpoint/2010/main" val="31263829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Amélioration des outils graphiques</a:t>
            </a:r>
            <a:endParaRPr lang="fr-FR" dirty="0"/>
          </a:p>
        </p:txBody>
      </p:sp>
      <p:sp>
        <p:nvSpPr>
          <p:cNvPr id="3" name="Espace réservé du texte 2"/>
          <p:cNvSpPr>
            <a:spLocks noGrp="1"/>
          </p:cNvSpPr>
          <p:nvPr>
            <p:ph type="body" idx="1"/>
          </p:nvPr>
        </p:nvSpPr>
        <p:spPr/>
        <p:txBody>
          <a:bodyPr/>
          <a:lstStyle/>
          <a:p>
            <a:endParaRPr lang="fr-FR"/>
          </a:p>
        </p:txBody>
      </p:sp>
    </p:spTree>
    <p:extLst>
      <p:ext uri="{BB962C8B-B14F-4D97-AF65-F5344CB8AC3E}">
        <p14:creationId xmlns:p14="http://schemas.microsoft.com/office/powerpoint/2010/main" val="37455249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fr-FR" dirty="0" smtClean="0"/>
              <a:t>Alignements et répartitions automatiques</a:t>
            </a:r>
            <a:endParaRPr lang="fr-FR" dirty="0"/>
          </a:p>
        </p:txBody>
      </p:sp>
      <p:sp>
        <p:nvSpPr>
          <p:cNvPr id="3" name="Rectangle 2"/>
          <p:cNvSpPr>
            <a:spLocks noGrp="1"/>
          </p:cNvSpPr>
          <p:nvPr>
            <p:ph sz="half" idx="1"/>
          </p:nvPr>
        </p:nvSpPr>
        <p:spPr/>
        <p:txBody>
          <a:bodyPr>
            <a:normAutofit fontScale="92500"/>
          </a:bodyPr>
          <a:lstStyle>
            <a:extLst/>
          </a:lstStyle>
          <a:p>
            <a:r>
              <a:rPr lang="fr-FR" smtClean="0"/>
              <a:t>PowerPoint propose de nouvelles dispositions qui vous offrent plus de liberté pour organiser le texte, les images et les présentations multimédias.  </a:t>
            </a:r>
          </a:p>
          <a:p>
            <a:endParaRPr lang="fr-FR" smtClean="0"/>
          </a:p>
          <a:p>
            <a:r>
              <a:rPr lang="fr-FR" smtClean="0"/>
              <a:t>Tous les éléments que vous ajoutez dans les espaces réservés de la disposition sont organisés automatiquement à votre place.</a:t>
            </a:r>
            <a:endParaRPr lang="fr-FR"/>
          </a:p>
        </p:txBody>
      </p:sp>
      <p:pic>
        <p:nvPicPr>
          <p:cNvPr id="2051" name="Picture 3"/>
          <p:cNvPicPr>
            <a:picLocks noChangeAspect="1" noChangeArrowheads="1"/>
          </p:cNvPicPr>
          <p:nvPr/>
        </p:nvPicPr>
        <p:blipFill>
          <a:blip r:embed="rId3" cstate="print"/>
          <a:srcRect/>
          <a:stretch>
            <a:fillRect/>
          </a:stretch>
        </p:blipFill>
        <p:spPr bwMode="auto">
          <a:xfrm>
            <a:off x="6324600" y="1600200"/>
            <a:ext cx="2443502" cy="1828800"/>
          </a:xfrm>
          <a:prstGeom prst="rect">
            <a:avLst/>
          </a:prstGeom>
          <a:noFill/>
          <a:ln w="9525">
            <a:noFill/>
            <a:miter lim="800000"/>
            <a:headEnd/>
            <a:tailEnd/>
          </a:ln>
          <a:effectLst>
            <a:outerShdw blurRad="254000" algn="tl" rotWithShape="0">
              <a:srgbClr val="000000">
                <a:alpha val="43137"/>
              </a:srgbClr>
            </a:outerShdw>
          </a:effectLst>
        </p:spPr>
      </p:pic>
      <p:pic>
        <p:nvPicPr>
          <p:cNvPr id="2050" name="Picture 2"/>
          <p:cNvPicPr>
            <a:picLocks noChangeAspect="1" noChangeArrowheads="1"/>
          </p:cNvPicPr>
          <p:nvPr/>
        </p:nvPicPr>
        <p:blipFill>
          <a:blip r:embed="rId4" cstate="print"/>
          <a:srcRect/>
          <a:stretch>
            <a:fillRect/>
          </a:stretch>
        </p:blipFill>
        <p:spPr bwMode="auto">
          <a:xfrm>
            <a:off x="8582007" y="2681138"/>
            <a:ext cx="2440950" cy="1828800"/>
          </a:xfrm>
          <a:prstGeom prst="rect">
            <a:avLst/>
          </a:prstGeom>
          <a:noFill/>
          <a:ln w="9525">
            <a:noFill/>
            <a:miter lim="800000"/>
            <a:headEnd/>
            <a:tailEnd/>
          </a:ln>
          <a:effectLst>
            <a:outerShdw blurRad="254000" algn="tl" rotWithShape="0">
              <a:srgbClr val="000000">
                <a:alpha val="43137"/>
              </a:srgbClr>
            </a:outerShdw>
          </a:effectLst>
        </p:spPr>
      </p:pic>
      <p:pic>
        <p:nvPicPr>
          <p:cNvPr id="4" name="Picture 1"/>
          <p:cNvPicPr>
            <a:picLocks noChangeAspect="1" noChangeArrowheads="1"/>
          </p:cNvPicPr>
          <p:nvPr/>
        </p:nvPicPr>
        <p:blipFill>
          <a:blip r:embed="rId5" cstate="print"/>
          <a:srcRect/>
          <a:stretch>
            <a:fillRect/>
          </a:stretch>
        </p:blipFill>
        <p:spPr bwMode="auto">
          <a:xfrm>
            <a:off x="6324600" y="4005064"/>
            <a:ext cx="2445190" cy="1828800"/>
          </a:xfrm>
          <a:prstGeom prst="rect">
            <a:avLst/>
          </a:prstGeom>
          <a:noFill/>
          <a:ln w="9525">
            <a:noFill/>
            <a:miter lim="800000"/>
            <a:headEnd/>
            <a:tailEnd/>
          </a:ln>
          <a:effectLst>
            <a:outerShdw blurRad="254000" algn="tl" rotWithShape="0">
              <a:srgbClr val="000000">
                <a:alpha val="43137"/>
              </a:srgbClr>
            </a:outerShdw>
          </a:effectLst>
        </p:spPr>
      </p:pic>
    </p:spTree>
    <p:extLst>
      <p:ext uri="{BB962C8B-B14F-4D97-AF65-F5344CB8AC3E}">
        <p14:creationId xmlns:p14="http://schemas.microsoft.com/office/powerpoint/2010/main" val="29162572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fr-FR" dirty="0" smtClean="0"/>
              <a:t>Outils de fusion</a:t>
            </a:r>
            <a:endParaRPr lang="fr-FR" dirty="0"/>
          </a:p>
        </p:txBody>
      </p:sp>
      <p:sp>
        <p:nvSpPr>
          <p:cNvPr id="3" name="Rectangle 2"/>
          <p:cNvSpPr>
            <a:spLocks noGrp="1"/>
          </p:cNvSpPr>
          <p:nvPr>
            <p:ph sz="half" idx="1"/>
          </p:nvPr>
        </p:nvSpPr>
        <p:spPr/>
        <p:txBody>
          <a:bodyPr>
            <a:normAutofit/>
          </a:bodyPr>
          <a:lstStyle>
            <a:extLst/>
          </a:lstStyle>
          <a:p>
            <a:r>
              <a:rPr lang="fr-FR"/>
              <a:t>Les dispositions personnalisées vous permettent d'organiser les diapositives à votre goût. Avec PowerPoint, vous pouvez créer de nouveaux types de documents. Vos créations sont facilitées, qu'il s'agisse de plaquettes commerciales pour votre entreprise ou d'albums photos pour votre famille.</a:t>
            </a:r>
          </a:p>
        </p:txBody>
      </p:sp>
      <p:pic>
        <p:nvPicPr>
          <p:cNvPr id="3073" name="Picture 1"/>
          <p:cNvPicPr>
            <a:picLocks noChangeAspect="1" noChangeArrowheads="1"/>
          </p:cNvPicPr>
          <p:nvPr/>
        </p:nvPicPr>
        <p:blipFill>
          <a:blip r:embed="rId3" cstate="print"/>
          <a:srcRect/>
          <a:stretch>
            <a:fillRect/>
          </a:stretch>
        </p:blipFill>
        <p:spPr bwMode="auto">
          <a:xfrm>
            <a:off x="6400800" y="1600199"/>
            <a:ext cx="2913518" cy="2194560"/>
          </a:xfrm>
          <a:prstGeom prst="rect">
            <a:avLst/>
          </a:prstGeom>
          <a:noFill/>
          <a:ln w="9525">
            <a:noFill/>
            <a:miter lim="800000"/>
            <a:headEnd/>
            <a:tailEnd/>
          </a:ln>
          <a:effectLst>
            <a:outerShdw blurRad="254000" algn="tl" rotWithShape="0">
              <a:srgbClr val="000000">
                <a:alpha val="43137"/>
              </a:srgbClr>
            </a:outerShdw>
          </a:effectLst>
        </p:spPr>
      </p:pic>
      <p:pic>
        <p:nvPicPr>
          <p:cNvPr id="3074" name="Picture 2"/>
          <p:cNvPicPr>
            <a:picLocks noChangeAspect="1" noChangeArrowheads="1"/>
          </p:cNvPicPr>
          <p:nvPr/>
        </p:nvPicPr>
        <p:blipFill>
          <a:blip r:embed="rId4"/>
          <a:srcRect/>
          <a:stretch>
            <a:fillRect/>
          </a:stretch>
        </p:blipFill>
        <p:spPr bwMode="auto">
          <a:xfrm>
            <a:off x="7086601" y="3977640"/>
            <a:ext cx="2922755" cy="2194560"/>
          </a:xfrm>
          <a:prstGeom prst="rect">
            <a:avLst/>
          </a:prstGeom>
          <a:noFill/>
          <a:ln w="9525">
            <a:noFill/>
            <a:miter lim="800000"/>
            <a:headEnd/>
            <a:tailEnd/>
          </a:ln>
          <a:effectLst>
            <a:outerShdw blurRad="254000" algn="tl" rotWithShape="0">
              <a:srgbClr val="000000">
                <a:alpha val="43137"/>
              </a:srgbClr>
            </a:outerShdw>
          </a:effectLst>
        </p:spPr>
      </p:pic>
    </p:spTree>
    <p:extLst>
      <p:ext uri="{BB962C8B-B14F-4D97-AF65-F5344CB8AC3E}">
        <p14:creationId xmlns:p14="http://schemas.microsoft.com/office/powerpoint/2010/main" val="2621742756"/>
      </p:ext>
    </p:extLst>
  </p:cSld>
  <p:clrMapOvr>
    <a:masterClrMapping/>
  </p:clrMapOvr>
  <p:timing>
    <p:tnLst>
      <p:par>
        <p:cTn id="1" dur="indefinite" restart="never" nodeType="tmRoot"/>
      </p:par>
    </p:tnLst>
  </p:timing>
</p:sld>
</file>

<file path=ppt/theme/theme1.xml><?xml version="1.0" encoding="utf-8"?>
<a:theme xmlns:a="http://schemas.openxmlformats.org/drawingml/2006/main" name="Berlin">
  <a:themeElements>
    <a:clrScheme name="Berlin">
      <a:dk1>
        <a:sysClr val="windowText" lastClr="000000"/>
      </a:dk1>
      <a:lt1>
        <a:sysClr val="window" lastClr="FFFFFF"/>
      </a:lt1>
      <a:dk2>
        <a:srgbClr val="1F8094"/>
      </a:dk2>
      <a:lt2>
        <a:srgbClr val="E7E6E6"/>
      </a:lt2>
      <a:accent1>
        <a:srgbClr val="39CDE7"/>
      </a:accent1>
      <a:accent2>
        <a:srgbClr val="60DE72"/>
      </a:accent2>
      <a:accent3>
        <a:srgbClr val="DDCC64"/>
      </a:accent3>
      <a:accent4>
        <a:srgbClr val="F49D50"/>
      </a:accent4>
      <a:accent5>
        <a:srgbClr val="E44951"/>
      </a:accent5>
      <a:accent6>
        <a:srgbClr val="D666F9"/>
      </a:accent6>
      <a:hlink>
        <a:srgbClr val="4BF7ED"/>
      </a:hlink>
      <a:folHlink>
        <a:srgbClr val="95E9F4"/>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607</Words>
  <Application>Microsoft Office PowerPoint</Application>
  <PresentationFormat>Grand écran</PresentationFormat>
  <Paragraphs>131</Paragraphs>
  <Slides>26</Slides>
  <Notes>18</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26</vt:i4>
      </vt:variant>
    </vt:vector>
  </HeadingPairs>
  <TitlesOfParts>
    <vt:vector size="31" baseType="lpstr">
      <vt:lpstr>Arial</vt:lpstr>
      <vt:lpstr>Calibri</vt:lpstr>
      <vt:lpstr>Gill Sans MT</vt:lpstr>
      <vt:lpstr>Trebuchet MS</vt:lpstr>
      <vt:lpstr>Berlin</vt:lpstr>
      <vt:lpstr>PowerPoint 2013</vt:lpstr>
      <vt:lpstr>Sommaire</vt:lpstr>
      <vt:lpstr>Optimisation du mode Présentateur</vt:lpstr>
      <vt:lpstr>Utilisation sur un seul moniteur</vt:lpstr>
      <vt:lpstr>Faire un zoom</vt:lpstr>
      <vt:lpstr>Configuration automatique    </vt:lpstr>
      <vt:lpstr>Amélioration des outils graphiques</vt:lpstr>
      <vt:lpstr>Alignements et répartitions automatiques</vt:lpstr>
      <vt:lpstr>Outils de fusion</vt:lpstr>
      <vt:lpstr>Nouvelle pipette</vt:lpstr>
      <vt:lpstr>Visualisez le résultat !</vt:lpstr>
      <vt:lpstr>Présentation PowerPoint</vt:lpstr>
      <vt:lpstr>Présentation PowerPoint</vt:lpstr>
      <vt:lpstr>Présentations en ligne</vt:lpstr>
      <vt:lpstr>Coordonner les thèmes</vt:lpstr>
      <vt:lpstr>Word et Excel, également !</vt:lpstr>
      <vt:lpstr>Combinez tout !</vt:lpstr>
      <vt:lpstr>Styles rapides</vt:lpstr>
      <vt:lpstr>Homogénéité des couleurs</vt:lpstr>
      <vt:lpstr>Nouvelles transitions</vt:lpstr>
      <vt:lpstr>Transitions et options d’effet</vt:lpstr>
      <vt:lpstr>Les fonctionnalités tactiles</vt:lpstr>
      <vt:lpstr>Zoomer</vt:lpstr>
      <vt:lpstr>Scroller</vt:lpstr>
      <vt:lpstr>Déplacer les objets</vt:lpstr>
      <vt:lpstr>Écriture manuscrite</vt:lpstr>
    </vt:vector>
  </TitlesOfParts>
  <Company>Microsoft MVP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2013</dc:title>
  <dc:creator>MA EDITIONS</dc:creator>
  <cp:lastModifiedBy>marina m</cp:lastModifiedBy>
  <cp:revision>1</cp:revision>
  <dcterms:created xsi:type="dcterms:W3CDTF">2013-11-03T13:02:56Z</dcterms:created>
  <dcterms:modified xsi:type="dcterms:W3CDTF">2014-03-06T17:57:30Z</dcterms:modified>
</cp:coreProperties>
</file>