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61" r:id="rId2"/>
    <p:sldId id="260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>
      <p:cViewPr varScale="1">
        <p:scale>
          <a:sx n="87" d="100"/>
          <a:sy n="87" d="100"/>
        </p:scale>
        <p:origin x="8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78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96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425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440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339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074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840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535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695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1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512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72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929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7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596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77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8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9C690B-D8E6-4F33-8A95-083A01BBFCC7}" type="datetimeFigureOut">
              <a:rPr lang="fr-FR" smtClean="0"/>
              <a:t>07/03/2014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4476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2503275" y="2596479"/>
            <a:ext cx="202313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4526408" y="2596481"/>
            <a:ext cx="0" cy="55611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H="1">
            <a:off x="3476101" y="3152591"/>
            <a:ext cx="105030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H="1">
            <a:off x="1547666" y="3717130"/>
            <a:ext cx="192843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1547664" y="3717130"/>
            <a:ext cx="0" cy="158407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1547664" y="5301208"/>
            <a:ext cx="68786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8426324" y="1526383"/>
            <a:ext cx="0" cy="37748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7419063" y="1526383"/>
            <a:ext cx="100726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7419061" y="1526383"/>
            <a:ext cx="0" cy="56453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3474737" y="3152591"/>
            <a:ext cx="0" cy="56453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necteur droit 36"/>
          <p:cNvSpPr/>
          <p:nvPr/>
        </p:nvSpPr>
        <p:spPr>
          <a:xfrm>
            <a:off x="2485902" y="2594151"/>
            <a:ext cx="17219" cy="615095"/>
          </a:xfrm>
          <a:custGeom>
            <a:avLst/>
            <a:gdLst>
              <a:gd name="connsiteX0" fmla="*/ 12879 w 25758"/>
              <a:gd name="connsiteY0" fmla="*/ 0 h 940158"/>
              <a:gd name="connsiteX1" fmla="*/ 25758 w 25758"/>
              <a:gd name="connsiteY1" fmla="*/ 940158 h 940158"/>
              <a:gd name="connsiteX2" fmla="*/ 0 w 25758"/>
              <a:gd name="connsiteY2" fmla="*/ 940158 h 940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58" h="940158">
                <a:moveTo>
                  <a:pt x="12879" y="0"/>
                </a:moveTo>
                <a:lnTo>
                  <a:pt x="25758" y="940158"/>
                </a:lnTo>
                <a:lnTo>
                  <a:pt x="0" y="940158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3" name="Connecteur droit 35"/>
          <p:cNvSpPr/>
          <p:nvPr/>
        </p:nvSpPr>
        <p:spPr>
          <a:xfrm>
            <a:off x="3538067" y="2005161"/>
            <a:ext cx="2960345" cy="0"/>
          </a:xfrm>
          <a:custGeom>
            <a:avLst/>
            <a:gdLst>
              <a:gd name="connsiteX0" fmla="*/ 0 w 4428565"/>
              <a:gd name="connsiteY0" fmla="*/ 0 h 0"/>
              <a:gd name="connsiteX1" fmla="*/ 4428565 w 4428565"/>
              <a:gd name="connsiteY1" fmla="*/ 0 h 0"/>
              <a:gd name="connsiteX2" fmla="*/ 4428565 w 4428565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8565">
                <a:moveTo>
                  <a:pt x="0" y="0"/>
                </a:moveTo>
                <a:lnTo>
                  <a:pt x="4428565" y="0"/>
                </a:lnTo>
                <a:lnTo>
                  <a:pt x="4428565" y="0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4" name="Connecteur droit 13"/>
          <p:cNvSpPr/>
          <p:nvPr/>
        </p:nvSpPr>
        <p:spPr>
          <a:xfrm>
            <a:off x="6414515" y="3706046"/>
            <a:ext cx="1965573" cy="1020531"/>
          </a:xfrm>
          <a:custGeom>
            <a:avLst/>
            <a:gdLst>
              <a:gd name="connsiteX0" fmla="*/ 2940424 w 2940424"/>
              <a:gd name="connsiteY0" fmla="*/ 0 h 1559859"/>
              <a:gd name="connsiteX1" fmla="*/ 0 w 2940424"/>
              <a:gd name="connsiteY1" fmla="*/ 0 h 1559859"/>
              <a:gd name="connsiteX2" fmla="*/ 0 w 2940424"/>
              <a:gd name="connsiteY2" fmla="*/ 1559859 h 1559859"/>
              <a:gd name="connsiteX3" fmla="*/ 1470212 w 2940424"/>
              <a:gd name="connsiteY3" fmla="*/ 1559859 h 155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424" h="1559859">
                <a:moveTo>
                  <a:pt x="2940424" y="0"/>
                </a:moveTo>
                <a:lnTo>
                  <a:pt x="0" y="0"/>
                </a:lnTo>
                <a:lnTo>
                  <a:pt x="0" y="1559859"/>
                </a:lnTo>
                <a:lnTo>
                  <a:pt x="1470212" y="1559859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5" name="Flèche droite 24" hidden="1"/>
          <p:cNvSpPr/>
          <p:nvPr/>
        </p:nvSpPr>
        <p:spPr>
          <a:xfrm>
            <a:off x="521398" y="3753506"/>
            <a:ext cx="918102" cy="164816"/>
          </a:xfrm>
          <a:prstGeom prst="right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cxnSp>
        <p:nvCxnSpPr>
          <p:cNvPr id="26" name="Connecteur droit 25">
            <a:hlinkHover r:id="rId2" action="ppaction://hlinksldjump">
              <a:snd r:embed="rId3" name="bomb.wav"/>
            </a:hlinkHover>
          </p:cNvPr>
          <p:cNvCxnSpPr/>
          <p:nvPr/>
        </p:nvCxnSpPr>
        <p:spPr>
          <a:xfrm>
            <a:off x="7479659" y="2622854"/>
            <a:ext cx="0" cy="51398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hlinkHover r:id="rId2" action="ppaction://hlinksldjump">
              <a:snd r:embed="rId4" name="explode.wav"/>
            </a:hlinkHover>
          </p:cNvPr>
          <p:cNvCxnSpPr/>
          <p:nvPr/>
        </p:nvCxnSpPr>
        <p:spPr>
          <a:xfrm>
            <a:off x="1578910" y="1489598"/>
            <a:ext cx="0" cy="167676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hlinkHover r:id="rId2" action="ppaction://hlinksldjump">
              <a:snd r:embed="rId3" name="bomb.wav"/>
            </a:hlinkHover>
          </p:cNvPr>
          <p:cNvCxnSpPr/>
          <p:nvPr/>
        </p:nvCxnSpPr>
        <p:spPr>
          <a:xfrm>
            <a:off x="1578910" y="1471110"/>
            <a:ext cx="495883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hlinkHover r:id="rId2" action="ppaction://hlinksldjump">
              <a:snd r:embed="rId3" name="bomb.wav"/>
            </a:hlinkHover>
          </p:cNvPr>
          <p:cNvCxnSpPr/>
          <p:nvPr/>
        </p:nvCxnSpPr>
        <p:spPr>
          <a:xfrm>
            <a:off x="6537743" y="1467233"/>
            <a:ext cx="0" cy="114593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hlinkHover r:id="rId2" action="ppaction://hlinksldjump">
              <a:snd r:embed="rId3" name="bomb.wav"/>
            </a:hlinkHover>
          </p:cNvPr>
          <p:cNvCxnSpPr/>
          <p:nvPr/>
        </p:nvCxnSpPr>
        <p:spPr>
          <a:xfrm>
            <a:off x="6537745" y="2628072"/>
            <a:ext cx="93839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hlinkHover r:id="rId2" action="ppaction://hlinksldjump">
              <a:snd r:embed="rId3" name="bomb.wav"/>
            </a:hlinkHover>
          </p:cNvPr>
          <p:cNvCxnSpPr/>
          <p:nvPr/>
        </p:nvCxnSpPr>
        <p:spPr>
          <a:xfrm flipH="1">
            <a:off x="5496044" y="3149508"/>
            <a:ext cx="198009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hlinkHover r:id="rId2" action="ppaction://hlinksldjump">
              <a:snd r:embed="rId3" name="bomb.wav"/>
            </a:hlinkHover>
          </p:cNvPr>
          <p:cNvCxnSpPr/>
          <p:nvPr/>
        </p:nvCxnSpPr>
        <p:spPr>
          <a:xfrm>
            <a:off x="5496044" y="3149508"/>
            <a:ext cx="0" cy="15503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hlinkHover r:id="rId2" action="ppaction://hlinksldjump">
              <a:snd r:embed="rId3" name="bomb.wav"/>
            </a:hlinkHover>
          </p:cNvPr>
          <p:cNvCxnSpPr/>
          <p:nvPr/>
        </p:nvCxnSpPr>
        <p:spPr>
          <a:xfrm flipH="1">
            <a:off x="2560346" y="4699883"/>
            <a:ext cx="293569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2560346" y="4194326"/>
            <a:ext cx="0" cy="50555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2560346" y="4194326"/>
            <a:ext cx="203174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4592090" y="3680345"/>
            <a:ext cx="0" cy="51398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ortie" hidden="1"/>
          <p:cNvSpPr/>
          <p:nvPr/>
        </p:nvSpPr>
        <p:spPr>
          <a:xfrm>
            <a:off x="6552418" y="945176"/>
            <a:ext cx="943550" cy="86409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/>
              <a:t>Sortie</a:t>
            </a:r>
          </a:p>
          <a:p>
            <a:pPr algn="ctr"/>
            <a:r>
              <a:rPr lang="fr-FR" sz="1200" dirty="0"/>
              <a:t>Cliquez !</a:t>
            </a:r>
          </a:p>
        </p:txBody>
      </p:sp>
    </p:spTree>
    <p:extLst>
      <p:ext uri="{BB962C8B-B14F-4D97-AF65-F5344CB8AC3E}">
        <p14:creationId xmlns:p14="http://schemas.microsoft.com/office/powerpoint/2010/main" val="30727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67"/>
            <a:ext cx="9144000" cy="775114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61308" y="4614084"/>
            <a:ext cx="724910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3800" dirty="0" smtClean="0">
                <a:solidFill>
                  <a:srgbClr val="FF0000"/>
                </a:solidFill>
                <a:latin typeface="A Cut Above The Rest" panose="020B0604020202020204" pitchFamily="34" charset="0"/>
              </a:rPr>
              <a:t>PERDU !!!</a:t>
            </a:r>
          </a:p>
        </p:txBody>
      </p:sp>
      <p:sp>
        <p:nvSpPr>
          <p:cNvPr id="5" name="ZoneTexte 4">
            <a:hlinkClick r:id="rId3" action="ppaction://hlinksldjump" highlightClick="1"/>
          </p:cNvPr>
          <p:cNvSpPr txBox="1"/>
          <p:nvPr/>
        </p:nvSpPr>
        <p:spPr>
          <a:xfrm>
            <a:off x="197514" y="1052736"/>
            <a:ext cx="2661562" cy="6001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3300" dirty="0"/>
              <a:t>Recommencer</a:t>
            </a:r>
          </a:p>
        </p:txBody>
      </p:sp>
      <p:sp>
        <p:nvSpPr>
          <p:cNvPr id="6" name="ZoneTexte 5">
            <a:hlinkClick r:id="" action="ppaction://hlinkshowjump?jump=endshow"/>
          </p:cNvPr>
          <p:cNvSpPr txBox="1"/>
          <p:nvPr/>
        </p:nvSpPr>
        <p:spPr>
          <a:xfrm>
            <a:off x="197514" y="1754814"/>
            <a:ext cx="1727589" cy="6001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3300" dirty="0"/>
              <a:t>Terminer</a:t>
            </a:r>
          </a:p>
        </p:txBody>
      </p:sp>
    </p:spTree>
    <p:extLst>
      <p:ext uri="{BB962C8B-B14F-4D97-AF65-F5344CB8AC3E}">
        <p14:creationId xmlns:p14="http://schemas.microsoft.com/office/powerpoint/2010/main" val="1084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éleste">
  <a:themeElements>
    <a:clrScheme name="Céleste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Ciel</Template>
  <TotalTime>493</TotalTime>
  <Words>7</Words>
  <Application>Microsoft Office PowerPoint</Application>
  <PresentationFormat>Affichage à l'écran (4:3)</PresentationFormat>
  <Paragraphs>5</Paragraphs>
  <Slides>2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 Cut Above The Rest</vt:lpstr>
      <vt:lpstr>Arial</vt:lpstr>
      <vt:lpstr>Calibri</vt:lpstr>
      <vt:lpstr>Calibri Light</vt:lpstr>
      <vt:lpstr>Céleste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EDITIONS MA</dc:creator>
  <cp:lastModifiedBy>marina m</cp:lastModifiedBy>
  <cp:revision>67</cp:revision>
  <dcterms:created xsi:type="dcterms:W3CDTF">2013-08-16T17:35:51Z</dcterms:created>
  <dcterms:modified xsi:type="dcterms:W3CDTF">2014-03-07T22:22:31Z</dcterms:modified>
</cp:coreProperties>
</file>