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>
      <p:cViewPr varScale="1">
        <p:scale>
          <a:sx n="70" d="100"/>
          <a:sy n="70" d="100"/>
        </p:scale>
        <p:origin x="9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Répartition des ventes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Feuil1!$B$3</c:f>
              <c:strCache>
                <c:ptCount val="1"/>
                <c:pt idx="0">
                  <c:v>2009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60000"/>
                    <a:satMod val="160000"/>
                  </a:schemeClr>
                </a:gs>
                <a:gs pos="46000">
                  <a:schemeClr val="accent6">
                    <a:tint val="86000"/>
                    <a:satMod val="160000"/>
                  </a:schemeClr>
                </a:gs>
                <a:gs pos="100000">
                  <a:schemeClr val="accent6">
                    <a:shade val="40000"/>
                    <a:satMod val="160000"/>
                  </a:schemeClr>
                </a:gs>
              </a:gsLst>
              <a:path path="circle">
                <a:fillToRect l="50000" t="155000" r="50000" b="-55000"/>
              </a:path>
            </a:gradFill>
            <a:ln>
              <a:noFill/>
            </a:ln>
            <a:effectLst>
              <a:outerShdw blurRad="53975" dist="41275" dir="14700000" algn="t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Feuil1!$A$4:$A$8</c:f>
              <c:strCache>
                <c:ptCount val="5"/>
                <c:pt idx="0">
                  <c:v>France</c:v>
                </c:pt>
                <c:pt idx="1">
                  <c:v>Autres CEE</c:v>
                </c:pt>
                <c:pt idx="2">
                  <c:v>Europe de l'est</c:v>
                </c:pt>
                <c:pt idx="3">
                  <c:v>Etats Unis</c:v>
                </c:pt>
                <c:pt idx="4">
                  <c:v>Autres pays</c:v>
                </c:pt>
              </c:strCache>
            </c:strRef>
          </c:cat>
          <c:val>
            <c:numRef>
              <c:f>Feuil1!$B$4:$B$8</c:f>
              <c:numCache>
                <c:formatCode>0.00</c:formatCode>
                <c:ptCount val="5"/>
                <c:pt idx="0">
                  <c:v>3.3536585365853662</c:v>
                </c:pt>
                <c:pt idx="1">
                  <c:v>3.8109756097560976</c:v>
                </c:pt>
                <c:pt idx="2">
                  <c:v>2.1341463414634148</c:v>
                </c:pt>
                <c:pt idx="3">
                  <c:v>2.8963414634146343</c:v>
                </c:pt>
                <c:pt idx="4">
                  <c:v>1.6768292682926831</c:v>
                </c:pt>
              </c:numCache>
            </c:numRef>
          </c:val>
        </c:ser>
        <c:ser>
          <c:idx val="1"/>
          <c:order val="1"/>
          <c:tx>
            <c:strRef>
              <c:f>Feuil1!$C$3</c:f>
              <c:strCache>
                <c:ptCount val="1"/>
                <c:pt idx="0">
                  <c:v>2010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60000"/>
                    <a:satMod val="160000"/>
                  </a:schemeClr>
                </a:gs>
                <a:gs pos="46000">
                  <a:schemeClr val="accent5">
                    <a:tint val="86000"/>
                    <a:satMod val="160000"/>
                  </a:schemeClr>
                </a:gs>
                <a:gs pos="100000">
                  <a:schemeClr val="accent5">
                    <a:shade val="40000"/>
                    <a:satMod val="160000"/>
                  </a:schemeClr>
                </a:gs>
              </a:gsLst>
              <a:path path="circle">
                <a:fillToRect l="50000" t="155000" r="50000" b="-55000"/>
              </a:path>
            </a:gradFill>
            <a:ln>
              <a:noFill/>
            </a:ln>
            <a:effectLst>
              <a:outerShdw blurRad="53975" dist="41275" dir="14700000" algn="t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Feuil1!$A$4:$A$8</c:f>
              <c:strCache>
                <c:ptCount val="5"/>
                <c:pt idx="0">
                  <c:v>France</c:v>
                </c:pt>
                <c:pt idx="1">
                  <c:v>Autres CEE</c:v>
                </c:pt>
                <c:pt idx="2">
                  <c:v>Europe de l'est</c:v>
                </c:pt>
                <c:pt idx="3">
                  <c:v>Etats Unis</c:v>
                </c:pt>
                <c:pt idx="4">
                  <c:v>Autres pays</c:v>
                </c:pt>
              </c:strCache>
            </c:strRef>
          </c:cat>
          <c:val>
            <c:numRef>
              <c:f>Feuil1!$C$4:$C$8</c:f>
              <c:numCache>
                <c:formatCode>0.00</c:formatCode>
                <c:ptCount val="5"/>
                <c:pt idx="0">
                  <c:v>3.50609756097561</c:v>
                </c:pt>
                <c:pt idx="1">
                  <c:v>3.9634146341463419</c:v>
                </c:pt>
                <c:pt idx="2">
                  <c:v>2.4390243902439024</c:v>
                </c:pt>
                <c:pt idx="3">
                  <c:v>2.2865853658536586</c:v>
                </c:pt>
                <c:pt idx="4">
                  <c:v>1.8292682926829269</c:v>
                </c:pt>
              </c:numCache>
            </c:numRef>
          </c:val>
        </c:ser>
        <c:ser>
          <c:idx val="2"/>
          <c:order val="2"/>
          <c:tx>
            <c:strRef>
              <c:f>Feuil1!$D$3</c:f>
              <c:strCache>
                <c:ptCount val="1"/>
                <c:pt idx="0">
                  <c:v>2011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0000"/>
                    <a:satMod val="160000"/>
                  </a:schemeClr>
                </a:gs>
                <a:gs pos="46000">
                  <a:schemeClr val="accent4">
                    <a:tint val="86000"/>
                    <a:satMod val="160000"/>
                  </a:schemeClr>
                </a:gs>
                <a:gs pos="100000">
                  <a:schemeClr val="accent4">
                    <a:shade val="40000"/>
                    <a:satMod val="160000"/>
                  </a:schemeClr>
                </a:gs>
              </a:gsLst>
              <a:path path="circle">
                <a:fillToRect l="50000" t="155000" r="50000" b="-55000"/>
              </a:path>
            </a:gradFill>
            <a:ln>
              <a:noFill/>
            </a:ln>
            <a:effectLst>
              <a:outerShdw blurRad="53975" dist="41275" dir="14700000" algn="t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Feuil1!$A$4:$A$8</c:f>
              <c:strCache>
                <c:ptCount val="5"/>
                <c:pt idx="0">
                  <c:v>France</c:v>
                </c:pt>
                <c:pt idx="1">
                  <c:v>Autres CEE</c:v>
                </c:pt>
                <c:pt idx="2">
                  <c:v>Europe de l'est</c:v>
                </c:pt>
                <c:pt idx="3">
                  <c:v>Etats Unis</c:v>
                </c:pt>
                <c:pt idx="4">
                  <c:v>Autres pays</c:v>
                </c:pt>
              </c:strCache>
            </c:strRef>
          </c:cat>
          <c:val>
            <c:numRef>
              <c:f>Feuil1!$D$4:$D$8</c:f>
              <c:numCache>
                <c:formatCode>0.00</c:formatCode>
                <c:ptCount val="5"/>
                <c:pt idx="0">
                  <c:v>3.50609756097561</c:v>
                </c:pt>
                <c:pt idx="1">
                  <c:v>3.8109756097560976</c:v>
                </c:pt>
                <c:pt idx="2">
                  <c:v>2.5914634146341466</c:v>
                </c:pt>
                <c:pt idx="3">
                  <c:v>2.4390243902439024</c:v>
                </c:pt>
                <c:pt idx="4">
                  <c:v>1.8292682926829269</c:v>
                </c:pt>
              </c:numCache>
            </c:numRef>
          </c:val>
        </c:ser>
        <c:ser>
          <c:idx val="3"/>
          <c:order val="3"/>
          <c:tx>
            <c:strRef>
              <c:f>Feuil1!$E$3</c:f>
              <c:strCache>
                <c:ptCount val="1"/>
                <c:pt idx="0">
                  <c:v>2012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tint val="60000"/>
                    <a:satMod val="160000"/>
                  </a:schemeClr>
                </a:gs>
                <a:gs pos="46000">
                  <a:schemeClr val="accent6">
                    <a:lumMod val="60000"/>
                    <a:tint val="86000"/>
                    <a:satMod val="160000"/>
                  </a:schemeClr>
                </a:gs>
                <a:gs pos="100000">
                  <a:schemeClr val="accent6">
                    <a:lumMod val="60000"/>
                    <a:shade val="40000"/>
                    <a:satMod val="160000"/>
                  </a:schemeClr>
                </a:gs>
              </a:gsLst>
              <a:path path="circle">
                <a:fillToRect l="50000" t="155000" r="50000" b="-55000"/>
              </a:path>
            </a:gradFill>
            <a:ln>
              <a:noFill/>
            </a:ln>
            <a:effectLst>
              <a:outerShdw blurRad="53975" dist="41275" dir="14700000" algn="t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</a:sp3d>
          </c:spPr>
          <c:invertIfNegative val="0"/>
          <c:cat>
            <c:strRef>
              <c:f>Feuil1!$A$4:$A$8</c:f>
              <c:strCache>
                <c:ptCount val="5"/>
                <c:pt idx="0">
                  <c:v>France</c:v>
                </c:pt>
                <c:pt idx="1">
                  <c:v>Autres CEE</c:v>
                </c:pt>
                <c:pt idx="2">
                  <c:v>Europe de l'est</c:v>
                </c:pt>
                <c:pt idx="3">
                  <c:v>Etats Unis</c:v>
                </c:pt>
                <c:pt idx="4">
                  <c:v>Autres pays</c:v>
                </c:pt>
              </c:strCache>
            </c:strRef>
          </c:cat>
          <c:val>
            <c:numRef>
              <c:f>Feuil1!$E$4:$E$8</c:f>
              <c:numCache>
                <c:formatCode>0.00</c:formatCode>
                <c:ptCount val="5"/>
                <c:pt idx="0">
                  <c:v>3.8109756097560976</c:v>
                </c:pt>
                <c:pt idx="1">
                  <c:v>4.1158536585365857</c:v>
                </c:pt>
                <c:pt idx="2">
                  <c:v>2.7439024390243905</c:v>
                </c:pt>
                <c:pt idx="3">
                  <c:v>2.4390243902439024</c:v>
                </c:pt>
                <c:pt idx="4">
                  <c:v>1.8292682926829269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17851944"/>
        <c:axId val="217855080"/>
      </c:barChart>
      <c:catAx>
        <c:axId val="217851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7855080"/>
        <c:crosses val="autoZero"/>
        <c:auto val="1"/>
        <c:lblAlgn val="ctr"/>
        <c:lblOffset val="100"/>
        <c:noMultiLvlLbl val="0"/>
      </c:catAx>
      <c:valAx>
        <c:axId val="217855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7851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40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95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156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009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936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6785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281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10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88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84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1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53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988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592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41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014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02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849350-ED4F-41C7-A455-AE5AB894FE7B}" type="datetimeFigureOut">
              <a:rPr lang="fr-FR" smtClean="0"/>
              <a:t>06/03/2014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9A69EE-B21F-4FE7-A62E-0CE54335C0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781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Exemple de </a:t>
            </a:r>
            <a:br>
              <a:rPr lang="fr-FR" dirty="0" smtClean="0"/>
            </a:br>
            <a:r>
              <a:rPr lang="fr-FR" dirty="0" smtClean="0"/>
              <a:t>graphique animé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Atelier 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17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425506"/>
              </p:ext>
            </p:extLst>
          </p:nvPr>
        </p:nvGraphicFramePr>
        <p:xfrm>
          <a:off x="684213" y="685800"/>
          <a:ext cx="5943600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94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">
                                            <p:graphicEl>
                                              <a:chart seriesIdx="3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7">
                                            <p:graphicEl>
                                              <a:chart seriesIdx="3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</TotalTime>
  <Words>10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Secteur</vt:lpstr>
      <vt:lpstr>Exemple de  graphique animé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marina m</dc:creator>
  <cp:lastModifiedBy>marina m</cp:lastModifiedBy>
  <cp:revision>14</cp:revision>
  <dcterms:created xsi:type="dcterms:W3CDTF">2013-10-27T14:49:39Z</dcterms:created>
  <dcterms:modified xsi:type="dcterms:W3CDTF">2014-03-06T17:01:42Z</dcterms:modified>
</cp:coreProperties>
</file>