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7315200" cy="914400" type="banner"/>
  <p:notesSz cx="6858000" cy="9144000"/>
  <p:custShowLst>
    <p:custShow name="Diaporama personnalisé 1" id="0">
      <p:sldLst>
        <p:sld r:id="rId2"/>
      </p:sldLst>
    </p:custShow>
  </p:custShowLst>
  <p:defaultTextStyle>
    <a:defPPr>
      <a:defRPr lang="fr-FR"/>
    </a:defPPr>
    <a:lvl1pPr marL="0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1pPr>
    <a:lvl2pPr marL="197510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2pPr>
    <a:lvl3pPr marL="395021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3pPr>
    <a:lvl4pPr marL="592531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4pPr>
    <a:lvl5pPr marL="79004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5pPr>
    <a:lvl6pPr marL="98755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6pPr>
    <a:lvl7pPr marL="118506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7pPr>
    <a:lvl8pPr marL="1382573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8pPr>
    <a:lvl9pPr marL="1580083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2" autoAdjust="0"/>
    <p:restoredTop sz="96081" autoAdjust="0"/>
  </p:normalViewPr>
  <p:slideViewPr>
    <p:cSldViewPr>
      <p:cViewPr varScale="1">
        <p:scale>
          <a:sx n="200" d="100"/>
          <a:sy n="200" d="100"/>
        </p:scale>
        <p:origin x="144" y="1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648"/>
            <a:ext cx="5486400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80272"/>
            <a:ext cx="5486400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23AB0-27F1-4016-810B-4A462F0ABC6E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5121-DE70-4290-BE64-1962564EC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360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23AB0-27F1-4016-810B-4A462F0ABC6E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5121-DE70-4290-BE64-1962564EC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3316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48683"/>
            <a:ext cx="1577340" cy="7749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48683"/>
            <a:ext cx="4640580" cy="7749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23AB0-27F1-4016-810B-4A462F0ABC6E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5121-DE70-4290-BE64-1962564EC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206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23AB0-27F1-4016-810B-4A462F0ABC6E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5121-DE70-4290-BE64-1962564EC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6994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27965"/>
            <a:ext cx="6309360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11928"/>
            <a:ext cx="6309360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75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23AB0-27F1-4016-810B-4A462F0ABC6E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5121-DE70-4290-BE64-1962564EC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827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43417"/>
            <a:ext cx="3108960" cy="58017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43417"/>
            <a:ext cx="3108960" cy="58017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23AB0-27F1-4016-810B-4A462F0ABC6E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5121-DE70-4290-BE64-1962564EC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3107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48683"/>
            <a:ext cx="6309360" cy="17674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3" y="224155"/>
            <a:ext cx="3094672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3" y="334010"/>
            <a:ext cx="3094672" cy="49127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24155"/>
            <a:ext cx="310991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34010"/>
            <a:ext cx="3109913" cy="49127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23AB0-27F1-4016-810B-4A462F0ABC6E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5121-DE70-4290-BE64-1962564EC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321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23AB0-27F1-4016-810B-4A462F0ABC6E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5121-DE70-4290-BE64-1962564EC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730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23AB0-27F1-4016-810B-4A462F0ABC6E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5121-DE70-4290-BE64-1962564EC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7593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0960"/>
            <a:ext cx="2359342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31657"/>
            <a:ext cx="3703320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274320"/>
            <a:ext cx="2359342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23AB0-27F1-4016-810B-4A462F0ABC6E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5121-DE70-4290-BE64-1962564EC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2953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0960"/>
            <a:ext cx="2359342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31657"/>
            <a:ext cx="3703320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274320"/>
            <a:ext cx="2359342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23AB0-27F1-4016-810B-4A462F0ABC6E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5121-DE70-4290-BE64-1962564EC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866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48683"/>
            <a:ext cx="6309360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43417"/>
            <a:ext cx="6309360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847514"/>
            <a:ext cx="164592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23AB0-27F1-4016-810B-4A462F0ABC6E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847514"/>
            <a:ext cx="246888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847514"/>
            <a:ext cx="164592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45121-DE70-4290-BE64-1962564EC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1825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WMF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WMF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WMF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wagon1"/>
          <p:cNvGrpSpPr/>
          <p:nvPr/>
        </p:nvGrpSpPr>
        <p:grpSpPr>
          <a:xfrm>
            <a:off x="8394000" y="112784"/>
            <a:ext cx="844482" cy="496960"/>
            <a:chOff x="8394000" y="112784"/>
            <a:chExt cx="844482" cy="496960"/>
          </a:xfrm>
        </p:grpSpPr>
        <p:sp>
          <p:nvSpPr>
            <p:cNvPr id="23" name="Rectangle 22"/>
            <p:cNvSpPr/>
            <p:nvPr/>
          </p:nvSpPr>
          <p:spPr>
            <a:xfrm>
              <a:off x="8394000" y="112784"/>
              <a:ext cx="844482" cy="4969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2192" tIns="6096" rIns="12192" bIns="60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04" dirty="0"/>
            </a:p>
          </p:txBody>
        </p:sp>
        <p:pic>
          <p:nvPicPr>
            <p:cNvPr id="45" name="Image 4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0212" y="129451"/>
              <a:ext cx="317840" cy="375712"/>
            </a:xfrm>
            <a:prstGeom prst="rect">
              <a:avLst/>
            </a:prstGeom>
          </p:spPr>
        </p:pic>
      </p:grpSp>
      <p:pic>
        <p:nvPicPr>
          <p:cNvPr id="27" name="locomotiv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904" y="-146114"/>
            <a:ext cx="1021665" cy="914400"/>
          </a:xfrm>
          <a:prstGeom prst="rect">
            <a:avLst/>
          </a:prstGeom>
        </p:spPr>
      </p:pic>
      <p:pic>
        <p:nvPicPr>
          <p:cNvPr id="30" name="roue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997" y="488495"/>
            <a:ext cx="244452" cy="223407"/>
          </a:xfrm>
          <a:prstGeom prst="rect">
            <a:avLst/>
          </a:prstGeom>
        </p:spPr>
      </p:pic>
      <p:pic>
        <p:nvPicPr>
          <p:cNvPr id="32" name="roue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8056" y="488495"/>
            <a:ext cx="244452" cy="223407"/>
          </a:xfrm>
          <a:prstGeom prst="rect">
            <a:avLst/>
          </a:prstGeom>
        </p:spPr>
      </p:pic>
      <p:grpSp>
        <p:nvGrpSpPr>
          <p:cNvPr id="99" name="Groupe 98"/>
          <p:cNvGrpSpPr/>
          <p:nvPr/>
        </p:nvGrpSpPr>
        <p:grpSpPr>
          <a:xfrm>
            <a:off x="9298800" y="112784"/>
            <a:ext cx="844482" cy="496960"/>
            <a:chOff x="8394000" y="112784"/>
            <a:chExt cx="844482" cy="496960"/>
          </a:xfrm>
        </p:grpSpPr>
        <p:sp>
          <p:nvSpPr>
            <p:cNvPr id="100" name="Rectangle 99"/>
            <p:cNvSpPr/>
            <p:nvPr/>
          </p:nvSpPr>
          <p:spPr>
            <a:xfrm>
              <a:off x="8394000" y="112784"/>
              <a:ext cx="844482" cy="4969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2192" tIns="6096" rIns="12192" bIns="60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04" dirty="0"/>
            </a:p>
          </p:txBody>
        </p:sp>
        <p:pic>
          <p:nvPicPr>
            <p:cNvPr id="101" name="Image 10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0212" y="159955"/>
              <a:ext cx="317840" cy="314703"/>
            </a:xfrm>
            <a:prstGeom prst="rect">
              <a:avLst/>
            </a:prstGeom>
          </p:spPr>
        </p:pic>
      </p:grpSp>
      <p:grpSp>
        <p:nvGrpSpPr>
          <p:cNvPr id="104" name="Groupe 103"/>
          <p:cNvGrpSpPr/>
          <p:nvPr/>
        </p:nvGrpSpPr>
        <p:grpSpPr>
          <a:xfrm>
            <a:off x="10203600" y="112784"/>
            <a:ext cx="844482" cy="496960"/>
            <a:chOff x="8394000" y="112784"/>
            <a:chExt cx="844482" cy="496960"/>
          </a:xfrm>
        </p:grpSpPr>
        <p:sp>
          <p:nvSpPr>
            <p:cNvPr id="105" name="Rectangle 104"/>
            <p:cNvSpPr/>
            <p:nvPr/>
          </p:nvSpPr>
          <p:spPr>
            <a:xfrm>
              <a:off x="8394000" y="112784"/>
              <a:ext cx="844482" cy="4969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2192" tIns="6096" rIns="12192" bIns="60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04" dirty="0"/>
            </a:p>
          </p:txBody>
        </p:sp>
        <p:pic>
          <p:nvPicPr>
            <p:cNvPr id="106" name="Image 10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91542" y="129451"/>
              <a:ext cx="275179" cy="375712"/>
            </a:xfrm>
            <a:prstGeom prst="rect">
              <a:avLst/>
            </a:prstGeom>
          </p:spPr>
        </p:pic>
      </p:grpSp>
      <p:grpSp>
        <p:nvGrpSpPr>
          <p:cNvPr id="109" name="Groupe 108"/>
          <p:cNvGrpSpPr/>
          <p:nvPr/>
        </p:nvGrpSpPr>
        <p:grpSpPr>
          <a:xfrm>
            <a:off x="11108400" y="112784"/>
            <a:ext cx="844482" cy="496960"/>
            <a:chOff x="8394000" y="112784"/>
            <a:chExt cx="844482" cy="496960"/>
          </a:xfrm>
        </p:grpSpPr>
        <p:sp>
          <p:nvSpPr>
            <p:cNvPr id="110" name="Rectangle 109"/>
            <p:cNvSpPr/>
            <p:nvPr/>
          </p:nvSpPr>
          <p:spPr>
            <a:xfrm>
              <a:off x="8394000" y="112784"/>
              <a:ext cx="844482" cy="4969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2192" tIns="6096" rIns="12192" bIns="60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04" dirty="0"/>
            </a:p>
          </p:txBody>
        </p:sp>
        <p:pic>
          <p:nvPicPr>
            <p:cNvPr id="111" name="Image 1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81776" y="129451"/>
              <a:ext cx="294712" cy="375712"/>
            </a:xfrm>
            <a:prstGeom prst="rect">
              <a:avLst/>
            </a:prstGeom>
          </p:spPr>
        </p:pic>
      </p:grpSp>
      <p:grpSp>
        <p:nvGrpSpPr>
          <p:cNvPr id="114" name="Groupe 113"/>
          <p:cNvGrpSpPr/>
          <p:nvPr/>
        </p:nvGrpSpPr>
        <p:grpSpPr>
          <a:xfrm>
            <a:off x="12013200" y="112784"/>
            <a:ext cx="844482" cy="496960"/>
            <a:chOff x="8394000" y="112784"/>
            <a:chExt cx="844482" cy="496960"/>
          </a:xfrm>
        </p:grpSpPr>
        <p:sp>
          <p:nvSpPr>
            <p:cNvPr id="115" name="Rectangle 114"/>
            <p:cNvSpPr/>
            <p:nvPr/>
          </p:nvSpPr>
          <p:spPr>
            <a:xfrm>
              <a:off x="8394000" y="112784"/>
              <a:ext cx="844482" cy="4969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2192" tIns="6096" rIns="12192" bIns="60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04" dirty="0"/>
            </a:p>
          </p:txBody>
        </p:sp>
        <p:pic>
          <p:nvPicPr>
            <p:cNvPr id="116" name="Image 1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0212" y="133725"/>
              <a:ext cx="317840" cy="367163"/>
            </a:xfrm>
            <a:prstGeom prst="rect">
              <a:avLst/>
            </a:prstGeom>
          </p:spPr>
        </p:pic>
      </p:grpSp>
      <p:grpSp>
        <p:nvGrpSpPr>
          <p:cNvPr id="119" name="Groupe 118"/>
          <p:cNvGrpSpPr/>
          <p:nvPr/>
        </p:nvGrpSpPr>
        <p:grpSpPr>
          <a:xfrm>
            <a:off x="12918000" y="112784"/>
            <a:ext cx="844482" cy="496960"/>
            <a:chOff x="8394000" y="112784"/>
            <a:chExt cx="844482" cy="496960"/>
          </a:xfrm>
        </p:grpSpPr>
        <p:sp>
          <p:nvSpPr>
            <p:cNvPr id="120" name="Rectangle 119"/>
            <p:cNvSpPr/>
            <p:nvPr/>
          </p:nvSpPr>
          <p:spPr>
            <a:xfrm>
              <a:off x="8394000" y="112784"/>
              <a:ext cx="844482" cy="4969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2192" tIns="6096" rIns="12192" bIns="60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04" dirty="0"/>
            </a:p>
          </p:txBody>
        </p:sp>
        <p:pic>
          <p:nvPicPr>
            <p:cNvPr id="121" name="Image 12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0212" y="195581"/>
              <a:ext cx="364352" cy="279077"/>
            </a:xfrm>
            <a:prstGeom prst="rect">
              <a:avLst/>
            </a:prstGeom>
          </p:spPr>
        </p:pic>
      </p:grpSp>
      <p:pic>
        <p:nvPicPr>
          <p:cNvPr id="126" name="roue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4049" y="477255"/>
            <a:ext cx="244452" cy="223407"/>
          </a:xfrm>
          <a:prstGeom prst="rect">
            <a:avLst/>
          </a:prstGeom>
        </p:spPr>
      </p:pic>
      <p:pic>
        <p:nvPicPr>
          <p:cNvPr id="127" name="roue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6108" y="477255"/>
            <a:ext cx="244452" cy="223407"/>
          </a:xfrm>
          <a:prstGeom prst="rect">
            <a:avLst/>
          </a:prstGeom>
        </p:spPr>
      </p:pic>
      <p:pic>
        <p:nvPicPr>
          <p:cNvPr id="134" name="roue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146" y="488495"/>
            <a:ext cx="244452" cy="223407"/>
          </a:xfrm>
          <a:prstGeom prst="rect">
            <a:avLst/>
          </a:prstGeom>
        </p:spPr>
      </p:pic>
      <p:pic>
        <p:nvPicPr>
          <p:cNvPr id="135" name="roue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205" y="488495"/>
            <a:ext cx="244452" cy="223407"/>
          </a:xfrm>
          <a:prstGeom prst="rect">
            <a:avLst/>
          </a:prstGeom>
        </p:spPr>
      </p:pic>
      <p:pic>
        <p:nvPicPr>
          <p:cNvPr id="136" name="roue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7301" y="474658"/>
            <a:ext cx="244452" cy="223407"/>
          </a:xfrm>
          <a:prstGeom prst="rect">
            <a:avLst/>
          </a:prstGeom>
        </p:spPr>
      </p:pic>
      <p:pic>
        <p:nvPicPr>
          <p:cNvPr id="137" name="roue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9360" y="474658"/>
            <a:ext cx="244452" cy="223407"/>
          </a:xfrm>
          <a:prstGeom prst="rect">
            <a:avLst/>
          </a:prstGeom>
        </p:spPr>
      </p:pic>
      <p:pic>
        <p:nvPicPr>
          <p:cNvPr id="138" name="roue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0553" y="472061"/>
            <a:ext cx="244452" cy="223407"/>
          </a:xfrm>
          <a:prstGeom prst="rect">
            <a:avLst/>
          </a:prstGeom>
        </p:spPr>
      </p:pic>
      <p:pic>
        <p:nvPicPr>
          <p:cNvPr id="139" name="roue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2612" y="472061"/>
            <a:ext cx="244452" cy="223407"/>
          </a:xfrm>
          <a:prstGeom prst="rect">
            <a:avLst/>
          </a:prstGeom>
        </p:spPr>
      </p:pic>
      <p:pic>
        <p:nvPicPr>
          <p:cNvPr id="140" name="roue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3805" y="469464"/>
            <a:ext cx="244452" cy="223407"/>
          </a:xfrm>
          <a:prstGeom prst="rect">
            <a:avLst/>
          </a:prstGeom>
        </p:spPr>
      </p:pic>
      <p:pic>
        <p:nvPicPr>
          <p:cNvPr id="141" name="roue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5864" y="469464"/>
            <a:ext cx="244452" cy="223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21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10077"/>
    </mc:Choice>
    <mc:Fallback xmlns="">
      <p:transition spd="slow" advTm="100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7222E-7 2.22222E-6 L -1.98025 2.22222E-6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2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6111E-6 2.77778E-6 L -1.95877 2.77778E-6 " pathEditMode="relative" rAng="0" ptsTypes="AA">
                                      <p:cBhvr>
                                        <p:cTn id="8" dur="3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38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9722E-6 1.11022E-16 L -1.9579 1.11022E-16 " pathEditMode="relative" rAng="0" ptsTypes="AA">
                                      <p:cBhvr>
                                        <p:cTn id="10" dur="3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895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1.11022E-16 L -1.99305 1.11022E-16 " pathEditMode="relative" rAng="0" ptsTypes="AA">
                                      <p:cBhvr>
                                        <p:cTn id="12" dur="3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53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77778E-6 L -1.95877 2.77778E-6 " pathEditMode="relative" rAng="0" ptsTypes="AA">
                                      <p:cBhvr>
                                        <p:cTn id="14" dur="3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38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77778E-6 L -1.95877 2.77778E-6 " pathEditMode="relative" rAng="0" ptsTypes="AA">
                                      <p:cBhvr>
                                        <p:cTn id="16" dur="3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38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77778E-6 L -1.95877 2.77778E-6 " pathEditMode="relative" rAng="0" ptsTypes="AA">
                                      <p:cBhvr>
                                        <p:cTn id="18" dur="3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38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77778E-6 L -1.95877 2.77778E-6 " pathEditMode="relative" rAng="0" ptsTypes="AA">
                                      <p:cBhvr>
                                        <p:cTn id="20" dur="3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38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77778E-6 L -1.95877 2.77778E-6 " pathEditMode="relative" rAng="0" ptsTypes="AA">
                                      <p:cBhvr>
                                        <p:cTn id="22" dur="30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38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1.11022E-16 L -1.9733 1.11022E-16 " pathEditMode="relative" rAng="0" ptsTypes="AA">
                                      <p:cBhvr>
                                        <p:cTn id="24" dur="3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676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4444E-6 L -1.9579 4.44444E-6 " pathEditMode="relative" rAng="0" ptsTypes="AA">
                                      <p:cBhvr>
                                        <p:cTn id="26" dur="30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895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44444E-6 L -1.99305 4.44444E-6 " pathEditMode="relative" rAng="0" ptsTypes="AA">
                                      <p:cBhvr>
                                        <p:cTn id="28" dur="30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53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44444E-6 L -1.9733 4.44444E-6 " pathEditMode="relative" rAng="0" ptsTypes="AA">
                                      <p:cBhvr>
                                        <p:cTn id="30" dur="30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676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1.11022E-16 L -1.9579 1.11022E-16 " pathEditMode="relative" rAng="0" ptsTypes="AA">
                                      <p:cBhvr>
                                        <p:cTn id="32" dur="30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895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59722E-6 1.11022E-16 L -1.99305 1.11022E-16 " pathEditMode="relative" rAng="0" ptsTypes="AA">
                                      <p:cBhvr>
                                        <p:cTn id="34" dur="30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53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59722E-6 1.11022E-16 L -1.97331 1.11022E-16 " pathEditMode="relative" rAng="0" ptsTypes="AA">
                                      <p:cBhvr>
                                        <p:cTn id="36" dur="30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676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5E-6 L -1.9579 5E-6 " pathEditMode="relative" rAng="0" ptsTypes="AA">
                                      <p:cBhvr>
                                        <p:cTn id="38" dur="30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895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3889E-6 5E-6 L -1.99305 5E-6 " pathEditMode="relative" rAng="0" ptsTypes="AA">
                                      <p:cBhvr>
                                        <p:cTn id="40" dur="30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53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3889E-6 5E-6 L -1.9733 5E-6 " pathEditMode="relative" rAng="0" ptsTypes="AA">
                                      <p:cBhvr>
                                        <p:cTn id="42" dur="30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676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5E-6 L -1.9579 5E-6 " pathEditMode="relative" rAng="0" ptsTypes="AA">
                                      <p:cBhvr>
                                        <p:cTn id="44" dur="30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895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3889E-6 5E-6 L -1.99305 5E-6 " pathEditMode="relative" rAng="0" ptsTypes="AA">
                                      <p:cBhvr>
                                        <p:cTn id="46" dur="3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53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3889E-6 5E-6 L -1.9733 5E-6 " pathEditMode="relative" rAng="0" ptsTypes="AA">
                                      <p:cBhvr>
                                        <p:cTn id="48" dur="3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676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5E-6 L -1.9579 5E-6 " pathEditMode="relative" rAng="0" ptsTypes="AA">
                                      <p:cBhvr>
                                        <p:cTn id="50" dur="30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895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3889E-6 5E-6 L -1.99305 5E-6 " pathEditMode="relative" rAng="0" ptsTypes="AA">
                                      <p:cBhvr>
                                        <p:cTn id="52" dur="30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53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3889E-6 5E-6 L -1.9733 5E-6 " pathEditMode="relative" rAng="0" ptsTypes="AA">
                                      <p:cBhvr>
                                        <p:cTn id="54" dur="30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676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6" dur="3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8" dur="3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0" dur="30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2" dur="30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4" dur="30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6" dur="30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8" dur="30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0" dur="30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2" dur="30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4" dur="3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6" dur="30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8" dur="30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wagon1"/>
          <p:cNvGrpSpPr/>
          <p:nvPr/>
        </p:nvGrpSpPr>
        <p:grpSpPr>
          <a:xfrm>
            <a:off x="8394000" y="110978"/>
            <a:ext cx="844482" cy="498766"/>
            <a:chOff x="8394000" y="110978"/>
            <a:chExt cx="844482" cy="498766"/>
          </a:xfrm>
        </p:grpSpPr>
        <p:sp>
          <p:nvSpPr>
            <p:cNvPr id="23" name="Rectangle 22"/>
            <p:cNvSpPr/>
            <p:nvPr/>
          </p:nvSpPr>
          <p:spPr>
            <a:xfrm>
              <a:off x="8394000" y="112784"/>
              <a:ext cx="844482" cy="4969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2192" tIns="6096" rIns="12192" bIns="60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04" dirty="0"/>
            </a:p>
          </p:txBody>
        </p:sp>
        <p:pic>
          <p:nvPicPr>
            <p:cNvPr id="45" name="Image 4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7439" y="110978"/>
              <a:ext cx="503386" cy="412658"/>
            </a:xfrm>
            <a:prstGeom prst="rect">
              <a:avLst/>
            </a:prstGeom>
          </p:spPr>
        </p:pic>
      </p:grpSp>
      <p:pic>
        <p:nvPicPr>
          <p:cNvPr id="27" name="locomotiv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904" y="-146114"/>
            <a:ext cx="1021665" cy="914400"/>
          </a:xfrm>
          <a:prstGeom prst="rect">
            <a:avLst/>
          </a:prstGeom>
        </p:spPr>
      </p:pic>
      <p:pic>
        <p:nvPicPr>
          <p:cNvPr id="30" name="roue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997" y="488495"/>
            <a:ext cx="244452" cy="223407"/>
          </a:xfrm>
          <a:prstGeom prst="rect">
            <a:avLst/>
          </a:prstGeom>
        </p:spPr>
      </p:pic>
      <p:pic>
        <p:nvPicPr>
          <p:cNvPr id="32" name="roue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8056" y="488495"/>
            <a:ext cx="244452" cy="223407"/>
          </a:xfrm>
          <a:prstGeom prst="rect">
            <a:avLst/>
          </a:prstGeom>
        </p:spPr>
      </p:pic>
      <p:grpSp>
        <p:nvGrpSpPr>
          <p:cNvPr id="99" name="Groupe 98"/>
          <p:cNvGrpSpPr/>
          <p:nvPr/>
        </p:nvGrpSpPr>
        <p:grpSpPr>
          <a:xfrm>
            <a:off x="9284743" y="112784"/>
            <a:ext cx="898378" cy="496960"/>
            <a:chOff x="8379943" y="112784"/>
            <a:chExt cx="898378" cy="496960"/>
          </a:xfrm>
        </p:grpSpPr>
        <p:sp>
          <p:nvSpPr>
            <p:cNvPr id="100" name="Rectangle 99"/>
            <p:cNvSpPr/>
            <p:nvPr/>
          </p:nvSpPr>
          <p:spPr>
            <a:xfrm>
              <a:off x="8394000" y="112784"/>
              <a:ext cx="844482" cy="4969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2192" tIns="6096" rIns="12192" bIns="60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04" dirty="0"/>
            </a:p>
          </p:txBody>
        </p:sp>
        <p:pic>
          <p:nvPicPr>
            <p:cNvPr id="101" name="Image 10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9943" y="133725"/>
              <a:ext cx="898378" cy="367164"/>
            </a:xfrm>
            <a:prstGeom prst="rect">
              <a:avLst/>
            </a:prstGeom>
          </p:spPr>
        </p:pic>
      </p:grpSp>
      <p:grpSp>
        <p:nvGrpSpPr>
          <p:cNvPr id="104" name="Groupe 103"/>
          <p:cNvGrpSpPr/>
          <p:nvPr/>
        </p:nvGrpSpPr>
        <p:grpSpPr>
          <a:xfrm>
            <a:off x="10203600" y="112784"/>
            <a:ext cx="844482" cy="496960"/>
            <a:chOff x="8394000" y="112784"/>
            <a:chExt cx="844482" cy="496960"/>
          </a:xfrm>
        </p:grpSpPr>
        <p:sp>
          <p:nvSpPr>
            <p:cNvPr id="105" name="Rectangle 104"/>
            <p:cNvSpPr/>
            <p:nvPr/>
          </p:nvSpPr>
          <p:spPr>
            <a:xfrm>
              <a:off x="8394000" y="112784"/>
              <a:ext cx="844482" cy="4969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2192" tIns="6096" rIns="12192" bIns="60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04" dirty="0"/>
            </a:p>
          </p:txBody>
        </p:sp>
        <p:pic>
          <p:nvPicPr>
            <p:cNvPr id="106" name="Image 10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2515" y="157359"/>
              <a:ext cx="753234" cy="319896"/>
            </a:xfrm>
            <a:prstGeom prst="rect">
              <a:avLst/>
            </a:prstGeom>
          </p:spPr>
        </p:pic>
      </p:grpSp>
      <p:grpSp>
        <p:nvGrpSpPr>
          <p:cNvPr id="109" name="Groupe 108"/>
          <p:cNvGrpSpPr/>
          <p:nvPr/>
        </p:nvGrpSpPr>
        <p:grpSpPr>
          <a:xfrm>
            <a:off x="11108400" y="112784"/>
            <a:ext cx="844482" cy="496960"/>
            <a:chOff x="8394000" y="112784"/>
            <a:chExt cx="844482" cy="496960"/>
          </a:xfrm>
        </p:grpSpPr>
        <p:sp>
          <p:nvSpPr>
            <p:cNvPr id="110" name="Rectangle 109"/>
            <p:cNvSpPr/>
            <p:nvPr/>
          </p:nvSpPr>
          <p:spPr>
            <a:xfrm>
              <a:off x="8394000" y="112784"/>
              <a:ext cx="844482" cy="4969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2192" tIns="6096" rIns="12192" bIns="60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04" dirty="0"/>
            </a:p>
          </p:txBody>
        </p:sp>
        <p:pic>
          <p:nvPicPr>
            <p:cNvPr id="111" name="Image 1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7539" y="133726"/>
              <a:ext cx="643186" cy="367162"/>
            </a:xfrm>
            <a:prstGeom prst="rect">
              <a:avLst/>
            </a:prstGeom>
          </p:spPr>
        </p:pic>
      </p:grpSp>
      <p:grpSp>
        <p:nvGrpSpPr>
          <p:cNvPr id="114" name="Groupe 113"/>
          <p:cNvGrpSpPr/>
          <p:nvPr/>
        </p:nvGrpSpPr>
        <p:grpSpPr>
          <a:xfrm>
            <a:off x="12013200" y="112784"/>
            <a:ext cx="844482" cy="496960"/>
            <a:chOff x="8394000" y="112784"/>
            <a:chExt cx="844482" cy="496960"/>
          </a:xfrm>
        </p:grpSpPr>
        <p:sp>
          <p:nvSpPr>
            <p:cNvPr id="115" name="Rectangle 114"/>
            <p:cNvSpPr/>
            <p:nvPr/>
          </p:nvSpPr>
          <p:spPr>
            <a:xfrm>
              <a:off x="8394000" y="112784"/>
              <a:ext cx="844482" cy="4969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2192" tIns="6096" rIns="12192" bIns="60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04" dirty="0"/>
            </a:p>
          </p:txBody>
        </p:sp>
        <p:pic>
          <p:nvPicPr>
            <p:cNvPr id="116" name="Image 1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3736" y="165148"/>
              <a:ext cx="610792" cy="304316"/>
            </a:xfrm>
            <a:prstGeom prst="rect">
              <a:avLst/>
            </a:prstGeom>
          </p:spPr>
        </p:pic>
      </p:grpSp>
      <p:grpSp>
        <p:nvGrpSpPr>
          <p:cNvPr id="119" name="Groupe 118"/>
          <p:cNvGrpSpPr/>
          <p:nvPr/>
        </p:nvGrpSpPr>
        <p:grpSpPr>
          <a:xfrm>
            <a:off x="12918000" y="112784"/>
            <a:ext cx="844482" cy="496960"/>
            <a:chOff x="8394000" y="112784"/>
            <a:chExt cx="844482" cy="496960"/>
          </a:xfrm>
        </p:grpSpPr>
        <p:sp>
          <p:nvSpPr>
            <p:cNvPr id="120" name="Rectangle 119"/>
            <p:cNvSpPr/>
            <p:nvPr/>
          </p:nvSpPr>
          <p:spPr>
            <a:xfrm>
              <a:off x="8394000" y="112784"/>
              <a:ext cx="844482" cy="49696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2192" tIns="6096" rIns="12192" bIns="60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04" dirty="0"/>
            </a:p>
          </p:txBody>
        </p:sp>
        <p:pic>
          <p:nvPicPr>
            <p:cNvPr id="121" name="Image 12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6294" y="142754"/>
              <a:ext cx="772188" cy="384730"/>
            </a:xfrm>
            <a:prstGeom prst="rect">
              <a:avLst/>
            </a:prstGeom>
          </p:spPr>
        </p:pic>
      </p:grpSp>
      <p:pic>
        <p:nvPicPr>
          <p:cNvPr id="126" name="roue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4049" y="477255"/>
            <a:ext cx="244452" cy="223407"/>
          </a:xfrm>
          <a:prstGeom prst="rect">
            <a:avLst/>
          </a:prstGeom>
        </p:spPr>
      </p:pic>
      <p:pic>
        <p:nvPicPr>
          <p:cNvPr id="127" name="roue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6108" y="477255"/>
            <a:ext cx="244452" cy="223407"/>
          </a:xfrm>
          <a:prstGeom prst="rect">
            <a:avLst/>
          </a:prstGeom>
        </p:spPr>
      </p:pic>
      <p:pic>
        <p:nvPicPr>
          <p:cNvPr id="134" name="roue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146" y="488495"/>
            <a:ext cx="244452" cy="223407"/>
          </a:xfrm>
          <a:prstGeom prst="rect">
            <a:avLst/>
          </a:prstGeom>
        </p:spPr>
      </p:pic>
      <p:pic>
        <p:nvPicPr>
          <p:cNvPr id="135" name="roue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205" y="488495"/>
            <a:ext cx="244452" cy="223407"/>
          </a:xfrm>
          <a:prstGeom prst="rect">
            <a:avLst/>
          </a:prstGeom>
        </p:spPr>
      </p:pic>
      <p:pic>
        <p:nvPicPr>
          <p:cNvPr id="136" name="roue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7301" y="474658"/>
            <a:ext cx="244452" cy="223407"/>
          </a:xfrm>
          <a:prstGeom prst="rect">
            <a:avLst/>
          </a:prstGeom>
        </p:spPr>
      </p:pic>
      <p:pic>
        <p:nvPicPr>
          <p:cNvPr id="137" name="roue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9360" y="474658"/>
            <a:ext cx="244452" cy="223407"/>
          </a:xfrm>
          <a:prstGeom prst="rect">
            <a:avLst/>
          </a:prstGeom>
        </p:spPr>
      </p:pic>
      <p:pic>
        <p:nvPicPr>
          <p:cNvPr id="138" name="roue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0553" y="472061"/>
            <a:ext cx="244452" cy="223407"/>
          </a:xfrm>
          <a:prstGeom prst="rect">
            <a:avLst/>
          </a:prstGeom>
        </p:spPr>
      </p:pic>
      <p:pic>
        <p:nvPicPr>
          <p:cNvPr id="139" name="roue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2612" y="472061"/>
            <a:ext cx="244452" cy="223407"/>
          </a:xfrm>
          <a:prstGeom prst="rect">
            <a:avLst/>
          </a:prstGeom>
        </p:spPr>
      </p:pic>
      <p:pic>
        <p:nvPicPr>
          <p:cNvPr id="140" name="roue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3805" y="469464"/>
            <a:ext cx="244452" cy="223407"/>
          </a:xfrm>
          <a:prstGeom prst="rect">
            <a:avLst/>
          </a:prstGeom>
        </p:spPr>
      </p:pic>
      <p:pic>
        <p:nvPicPr>
          <p:cNvPr id="141" name="roue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5864" y="469464"/>
            <a:ext cx="244452" cy="223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28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10077"/>
    </mc:Choice>
    <mc:Fallback xmlns="">
      <p:transition spd="slow" advTm="100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7222E-7 2.22222E-6 L -1.98025 2.22222E-6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2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6111E-6 2.77778E-6 L -1.95877 2.77778E-6 " pathEditMode="relative" rAng="0" ptsTypes="AA">
                                      <p:cBhvr>
                                        <p:cTn id="8" dur="3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38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9722E-6 1.11022E-16 L -1.9579 1.11022E-16 " pathEditMode="relative" rAng="0" ptsTypes="AA">
                                      <p:cBhvr>
                                        <p:cTn id="10" dur="3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895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1.11022E-16 L -1.99305 1.11022E-16 " pathEditMode="relative" rAng="0" ptsTypes="AA">
                                      <p:cBhvr>
                                        <p:cTn id="12" dur="3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53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77778E-6 L -1.95877 2.77778E-6 " pathEditMode="relative" rAng="0" ptsTypes="AA">
                                      <p:cBhvr>
                                        <p:cTn id="14" dur="3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38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77778E-6 L -1.95877 2.77778E-6 " pathEditMode="relative" rAng="0" ptsTypes="AA">
                                      <p:cBhvr>
                                        <p:cTn id="16" dur="3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38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77778E-6 L -1.95877 2.77778E-6 " pathEditMode="relative" rAng="0" ptsTypes="AA">
                                      <p:cBhvr>
                                        <p:cTn id="18" dur="3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38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77778E-6 L -1.95877 2.77778E-6 " pathEditMode="relative" rAng="0" ptsTypes="AA">
                                      <p:cBhvr>
                                        <p:cTn id="20" dur="3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38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77778E-6 L -1.95877 2.77778E-6 " pathEditMode="relative" rAng="0" ptsTypes="AA">
                                      <p:cBhvr>
                                        <p:cTn id="22" dur="30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38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1.11022E-16 L -1.9733 1.11022E-16 " pathEditMode="relative" rAng="0" ptsTypes="AA">
                                      <p:cBhvr>
                                        <p:cTn id="24" dur="3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676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4444E-6 L -1.9579 4.44444E-6 " pathEditMode="relative" rAng="0" ptsTypes="AA">
                                      <p:cBhvr>
                                        <p:cTn id="26" dur="30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895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44444E-6 L -1.99305 4.44444E-6 " pathEditMode="relative" rAng="0" ptsTypes="AA">
                                      <p:cBhvr>
                                        <p:cTn id="28" dur="30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53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44444E-6 L -1.9733 4.44444E-6 " pathEditMode="relative" rAng="0" ptsTypes="AA">
                                      <p:cBhvr>
                                        <p:cTn id="30" dur="30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676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1.11022E-16 L -1.9579 1.11022E-16 " pathEditMode="relative" rAng="0" ptsTypes="AA">
                                      <p:cBhvr>
                                        <p:cTn id="32" dur="30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895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59722E-6 1.11022E-16 L -1.99305 1.11022E-16 " pathEditMode="relative" rAng="0" ptsTypes="AA">
                                      <p:cBhvr>
                                        <p:cTn id="34" dur="30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53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59722E-6 1.11022E-16 L -1.97331 1.11022E-16 " pathEditMode="relative" rAng="0" ptsTypes="AA">
                                      <p:cBhvr>
                                        <p:cTn id="36" dur="30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676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5E-6 L -1.9579 5E-6 " pathEditMode="relative" rAng="0" ptsTypes="AA">
                                      <p:cBhvr>
                                        <p:cTn id="38" dur="30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895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3889E-6 5E-6 L -1.99305 5E-6 " pathEditMode="relative" rAng="0" ptsTypes="AA">
                                      <p:cBhvr>
                                        <p:cTn id="40" dur="30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53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3889E-6 5E-6 L -1.9733 5E-6 " pathEditMode="relative" rAng="0" ptsTypes="AA">
                                      <p:cBhvr>
                                        <p:cTn id="42" dur="30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676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5E-6 L -1.9579 5E-6 " pathEditMode="relative" rAng="0" ptsTypes="AA">
                                      <p:cBhvr>
                                        <p:cTn id="44" dur="30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895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3889E-6 5E-6 L -1.99305 5E-6 " pathEditMode="relative" rAng="0" ptsTypes="AA">
                                      <p:cBhvr>
                                        <p:cTn id="46" dur="3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53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3889E-6 5E-6 L -1.9733 5E-6 " pathEditMode="relative" rAng="0" ptsTypes="AA">
                                      <p:cBhvr>
                                        <p:cTn id="48" dur="3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676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5E-6 L -1.9579 5E-6 " pathEditMode="relative" rAng="0" ptsTypes="AA">
                                      <p:cBhvr>
                                        <p:cTn id="50" dur="30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895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3889E-6 5E-6 L -1.99305 5E-6 " pathEditMode="relative" rAng="0" ptsTypes="AA">
                                      <p:cBhvr>
                                        <p:cTn id="52" dur="30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53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3889E-6 5E-6 L -1.9733 5E-6 " pathEditMode="relative" rAng="0" ptsTypes="AA">
                                      <p:cBhvr>
                                        <p:cTn id="54" dur="30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676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6" dur="3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8" dur="3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0" dur="30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2" dur="30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4" dur="30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6" dur="30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8" dur="30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0" dur="30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2" dur="30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4" dur="3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6" dur="30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8" dur="30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2619</TotalTime>
  <Words>0</Words>
  <Application>Microsoft Office PowerPoint</Application>
  <PresentationFormat>Bannière</PresentationFormat>
  <Paragraphs>0</Paragraphs>
  <Slides>2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  <vt:variant>
        <vt:lpstr>Diaporamas personnalisés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Diaporama personnalisé 1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dsds</dc:title>
  <dc:creator>MA EDITIONS</dc:creator>
  <cp:lastModifiedBy>marina m</cp:lastModifiedBy>
  <cp:revision>70</cp:revision>
  <dcterms:created xsi:type="dcterms:W3CDTF">2013-11-22T23:28:40Z</dcterms:created>
  <dcterms:modified xsi:type="dcterms:W3CDTF">2014-03-07T22:14:10Z</dcterms:modified>
</cp:coreProperties>
</file>