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9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02" autoAdjust="0"/>
    <p:restoredTop sz="94660"/>
  </p:normalViewPr>
  <p:slideViewPr>
    <p:cSldViewPr>
      <p:cViewPr varScale="1">
        <p:scale>
          <a:sx n="87" d="100"/>
          <a:sy n="87" d="100"/>
        </p:scale>
        <p:origin x="13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numRef>
              <c:f>Feuil1!$A$2:$A$7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Feuil1!$B$2:$B$7</c:f>
              <c:numCache>
                <c:formatCode>General</c:formatCode>
                <c:ptCount val="6"/>
                <c:pt idx="0">
                  <c:v>1800</c:v>
                </c:pt>
                <c:pt idx="1">
                  <c:v>1750</c:v>
                </c:pt>
                <c:pt idx="2">
                  <c:v>2300</c:v>
                </c:pt>
                <c:pt idx="3">
                  <c:v>1500</c:v>
                </c:pt>
                <c:pt idx="4">
                  <c:v>1630</c:v>
                </c:pt>
                <c:pt idx="5">
                  <c:v>2500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22"/>
        <c:axId val="223634240"/>
        <c:axId val="344949952"/>
      </c:barChart>
      <c:catAx>
        <c:axId val="223634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44949952"/>
        <c:crosses val="autoZero"/>
        <c:auto val="1"/>
        <c:lblAlgn val="ctr"/>
        <c:lblOffset val="100"/>
        <c:noMultiLvlLbl val="0"/>
      </c:catAx>
      <c:valAx>
        <c:axId val="344949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23634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08E2986-1CD0-43B9-B3E5-D590C15A5021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135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964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37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321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951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636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37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610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602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25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57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543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1908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90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164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910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47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7FE3684-BBBC-4612-984C-5BBE0AB1D42D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0ACB3EF-A7B8-4708-8EEC-1C5E74A15A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548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  <p:sldLayoutId id="2147484157" r:id="rId8"/>
    <p:sldLayoutId id="2147484158" r:id="rId9"/>
    <p:sldLayoutId id="2147484159" r:id="rId10"/>
    <p:sldLayoutId id="2147484160" r:id="rId11"/>
    <p:sldLayoutId id="2147484161" r:id="rId12"/>
    <p:sldLayoutId id="2147484162" r:id="rId13"/>
    <p:sldLayoutId id="2147484163" r:id="rId14"/>
    <p:sldLayoutId id="2147484164" r:id="rId15"/>
    <p:sldLayoutId id="2147484165" r:id="rId16"/>
    <p:sldLayoutId id="2147484166" r:id="rId1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Histogramme image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Atelier 23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391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Nombre de voitures vendues</a:t>
            </a:r>
            <a:endParaRPr lang="fr-FR" dirty="0"/>
          </a:p>
        </p:txBody>
      </p:sp>
      <p:graphicFrame>
        <p:nvGraphicFramePr>
          <p:cNvPr id="15" name="Espace réservé du contenu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701034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6669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Jaune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acé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1234</TotalTime>
  <Words>8</Words>
  <Application>Microsoft Office PowerPoint</Application>
  <PresentationFormat>Affichage à l'écran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4" baseType="lpstr">
      <vt:lpstr>Arial</vt:lpstr>
      <vt:lpstr>Organique</vt:lpstr>
      <vt:lpstr>Histogramme image</vt:lpstr>
      <vt:lpstr>Nombre de voitures vendues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marina m</dc:creator>
  <cp:lastModifiedBy>marina m</cp:lastModifiedBy>
  <cp:revision>33</cp:revision>
  <dcterms:created xsi:type="dcterms:W3CDTF">2013-10-28T21:51:04Z</dcterms:created>
  <dcterms:modified xsi:type="dcterms:W3CDTF">2014-03-06T17:08:49Z</dcterms:modified>
</cp:coreProperties>
</file>