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>
      <p:cViewPr varScale="1">
        <p:scale>
          <a:sx n="70" d="100"/>
          <a:sy n="70" d="100"/>
        </p:scale>
        <p:origin x="48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06/03/2014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138265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06/03/2014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280023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06/03/2014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2789193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06/03/2014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2215446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06/03/2014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7499870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06/03/2014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4468798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06/03/2014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687619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06/03/2014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466686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06/03/2014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58001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06/03/2014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904198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06/03/2014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563486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06/03/2014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390906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06/03/2014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165387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06/03/2014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71391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06/03/2014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909646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06/03/2014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914441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06/03/2014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001948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DBD6B3B2-B6D6-4CED-8433-0781C6D62EE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06/03/2014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6684BBEE-A785-4693-8FB1-FE526AFE8BA7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952682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Formation bureautique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PowerPoint 2013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12444536" y="6381690"/>
            <a:ext cx="5908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La formation débutera à 9:30. Merci de patienter…</a:t>
            </a:r>
          </a:p>
        </p:txBody>
      </p:sp>
    </p:spTree>
    <p:extLst>
      <p:ext uri="{BB962C8B-B14F-4D97-AF65-F5344CB8AC3E}">
        <p14:creationId xmlns:p14="http://schemas.microsoft.com/office/powerpoint/2010/main" val="34097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59259E-6 L -1.69114 0.01088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566" y="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irection Ion">
  <a:themeElements>
    <a:clrScheme name="Direction 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Direction 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irection 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0</TotalTime>
  <Words>14</Words>
  <Application>Microsoft Office PowerPoint</Application>
  <PresentationFormat>Grand écran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Direction Ion</vt:lpstr>
      <vt:lpstr>Formation bureautique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Formation bureautique</dc:title>
  <dc:creator>MA EDITIONS</dc:creator>
  <cp:lastModifiedBy>marina m</cp:lastModifiedBy>
  <cp:revision>2</cp:revision>
  <dcterms:created xsi:type="dcterms:W3CDTF">2013-11-03T16:08:05Z</dcterms:created>
  <dcterms:modified xsi:type="dcterms:W3CDTF">2014-03-06T16:56:11Z</dcterms:modified>
</cp:coreProperties>
</file>